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90" r:id="rId5"/>
    <p:sldId id="295" r:id="rId6"/>
    <p:sldId id="296" r:id="rId7"/>
    <p:sldId id="297" r:id="rId8"/>
    <p:sldId id="298" r:id="rId9"/>
    <p:sldId id="299" r:id="rId10"/>
    <p:sldId id="300" r:id="rId11"/>
    <p:sldId id="262" r:id="rId12"/>
    <p:sldId id="267" r:id="rId13"/>
    <p:sldId id="289" r:id="rId14"/>
    <p:sldId id="301" r:id="rId15"/>
    <p:sldId id="291" r:id="rId16"/>
    <p:sldId id="259" r:id="rId17"/>
    <p:sldId id="260" r:id="rId18"/>
    <p:sldId id="261" r:id="rId19"/>
    <p:sldId id="268" r:id="rId20"/>
    <p:sldId id="273" r:id="rId21"/>
    <p:sldId id="274" r:id="rId22"/>
    <p:sldId id="275" r:id="rId23"/>
    <p:sldId id="278" r:id="rId24"/>
    <p:sldId id="302" r:id="rId25"/>
    <p:sldId id="294" r:id="rId26"/>
    <p:sldId id="292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E198E-E304-4E92-ACBB-DB47456A2073}" v="1603" dt="2023-02-26T19:42:00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39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per Simonsen" userId="81a9cecb-b61e-4c61-8eeb-e41c16afafe1" providerId="ADAL" clId="{3BEE198E-E304-4E92-ACBB-DB47456A2073}"/>
    <pc:docChg chg="undo custSel addSld delSld modSld sldOrd">
      <pc:chgData name="Casper Simonsen" userId="81a9cecb-b61e-4c61-8eeb-e41c16afafe1" providerId="ADAL" clId="{3BEE198E-E304-4E92-ACBB-DB47456A2073}" dt="2023-02-26T19:42:42.678" v="1971" actId="1076"/>
      <pc:docMkLst>
        <pc:docMk/>
      </pc:docMkLst>
      <pc:sldChg chg="modSp mod">
        <pc:chgData name="Casper Simonsen" userId="81a9cecb-b61e-4c61-8eeb-e41c16afafe1" providerId="ADAL" clId="{3BEE198E-E304-4E92-ACBB-DB47456A2073}" dt="2023-02-26T10:51:14.773" v="3" actId="20577"/>
        <pc:sldMkLst>
          <pc:docMk/>
          <pc:sldMk cId="3128556422" sldId="256"/>
        </pc:sldMkLst>
        <pc:spChg chg="mod">
          <ac:chgData name="Casper Simonsen" userId="81a9cecb-b61e-4c61-8eeb-e41c16afafe1" providerId="ADAL" clId="{3BEE198E-E304-4E92-ACBB-DB47456A2073}" dt="2023-02-26T10:51:14.773" v="3" actId="20577"/>
          <ac:spMkLst>
            <pc:docMk/>
            <pc:sldMk cId="3128556422" sldId="256"/>
            <ac:spMk id="2" creationId="{8C343EB7-5C33-4FEB-B4BE-681409D45CDF}"/>
          </ac:spMkLst>
        </pc:spChg>
      </pc:sldChg>
      <pc:sldChg chg="modSp mod">
        <pc:chgData name="Casper Simonsen" userId="81a9cecb-b61e-4c61-8eeb-e41c16afafe1" providerId="ADAL" clId="{3BEE198E-E304-4E92-ACBB-DB47456A2073}" dt="2023-02-26T12:38:19.063" v="49" actId="6549"/>
        <pc:sldMkLst>
          <pc:docMk/>
          <pc:sldMk cId="2290822891" sldId="257"/>
        </pc:sldMkLst>
        <pc:spChg chg="mod">
          <ac:chgData name="Casper Simonsen" userId="81a9cecb-b61e-4c61-8eeb-e41c16afafe1" providerId="ADAL" clId="{3BEE198E-E304-4E92-ACBB-DB47456A2073}" dt="2023-02-26T12:38:19.063" v="49" actId="6549"/>
          <ac:spMkLst>
            <pc:docMk/>
            <pc:sldMk cId="2290822891" sldId="257"/>
            <ac:spMk id="2" creationId="{8C343EB7-5C33-4FEB-B4BE-681409D45CDF}"/>
          </ac:spMkLst>
        </pc:spChg>
      </pc:sldChg>
      <pc:sldChg chg="modSp mod modAnim">
        <pc:chgData name="Casper Simonsen" userId="81a9cecb-b61e-4c61-8eeb-e41c16afafe1" providerId="ADAL" clId="{3BEE198E-E304-4E92-ACBB-DB47456A2073}" dt="2023-02-26T10:51:30.346" v="20" actId="20577"/>
        <pc:sldMkLst>
          <pc:docMk/>
          <pc:sldMk cId="1151373024" sldId="258"/>
        </pc:sldMkLst>
        <pc:spChg chg="mod">
          <ac:chgData name="Casper Simonsen" userId="81a9cecb-b61e-4c61-8eeb-e41c16afafe1" providerId="ADAL" clId="{3BEE198E-E304-4E92-ACBB-DB47456A2073}" dt="2023-02-26T10:51:30.346" v="20" actId="20577"/>
          <ac:spMkLst>
            <pc:docMk/>
            <pc:sldMk cId="1151373024" sldId="258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0:51:23.168" v="16" actId="5793"/>
          <ac:spMkLst>
            <pc:docMk/>
            <pc:sldMk cId="1151373024" sldId="258"/>
            <ac:spMk id="3" creationId="{50D69612-B622-4DC7-B924-1B24844A0E58}"/>
          </ac:spMkLst>
        </pc:spChg>
      </pc:sldChg>
      <pc:sldChg chg="modSp mod">
        <pc:chgData name="Casper Simonsen" userId="81a9cecb-b61e-4c61-8eeb-e41c16afafe1" providerId="ADAL" clId="{3BEE198E-E304-4E92-ACBB-DB47456A2073}" dt="2023-02-26T14:15:56.536" v="1358" actId="6549"/>
        <pc:sldMkLst>
          <pc:docMk/>
          <pc:sldMk cId="1618900242" sldId="259"/>
        </pc:sldMkLst>
        <pc:spChg chg="mod">
          <ac:chgData name="Casper Simonsen" userId="81a9cecb-b61e-4c61-8eeb-e41c16afafe1" providerId="ADAL" clId="{3BEE198E-E304-4E92-ACBB-DB47456A2073}" dt="2023-02-26T14:15:56.536" v="1358" actId="6549"/>
          <ac:spMkLst>
            <pc:docMk/>
            <pc:sldMk cId="1618900242" sldId="259"/>
            <ac:spMk id="2" creationId="{8C343EB7-5C33-4FEB-B4BE-681409D45CDF}"/>
          </ac:spMkLst>
        </pc:spChg>
      </pc:sldChg>
      <pc:sldChg chg="modSp mod modAnim">
        <pc:chgData name="Casper Simonsen" userId="81a9cecb-b61e-4c61-8eeb-e41c16afafe1" providerId="ADAL" clId="{3BEE198E-E304-4E92-ACBB-DB47456A2073}" dt="2023-02-26T16:21:17.603" v="1447"/>
        <pc:sldMkLst>
          <pc:docMk/>
          <pc:sldMk cId="2624689961" sldId="260"/>
        </pc:sldMkLst>
        <pc:spChg chg="mod">
          <ac:chgData name="Casper Simonsen" userId="81a9cecb-b61e-4c61-8eeb-e41c16afafe1" providerId="ADAL" clId="{3BEE198E-E304-4E92-ACBB-DB47456A2073}" dt="2023-02-26T14:16:08.671" v="1362" actId="6549"/>
          <ac:spMkLst>
            <pc:docMk/>
            <pc:sldMk cId="2624689961" sldId="260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6:21:04.877" v="1446" actId="113"/>
          <ac:spMkLst>
            <pc:docMk/>
            <pc:sldMk cId="2624689961" sldId="260"/>
            <ac:spMk id="3" creationId="{50D69612-B622-4DC7-B924-1B24844A0E58}"/>
          </ac:spMkLst>
        </pc:spChg>
      </pc:sldChg>
      <pc:sldChg chg="addSp delSp modSp mod modAnim">
        <pc:chgData name="Casper Simonsen" userId="81a9cecb-b61e-4c61-8eeb-e41c16afafe1" providerId="ADAL" clId="{3BEE198E-E304-4E92-ACBB-DB47456A2073}" dt="2023-02-26T16:59:58.913" v="1575"/>
        <pc:sldMkLst>
          <pc:docMk/>
          <pc:sldMk cId="677472462" sldId="261"/>
        </pc:sldMkLst>
        <pc:spChg chg="mod">
          <ac:chgData name="Casper Simonsen" userId="81a9cecb-b61e-4c61-8eeb-e41c16afafe1" providerId="ADAL" clId="{3BEE198E-E304-4E92-ACBB-DB47456A2073}" dt="2023-02-26T14:16:38.567" v="1367" actId="6549"/>
          <ac:spMkLst>
            <pc:docMk/>
            <pc:sldMk cId="677472462" sldId="261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6:59:41.149" v="1574" actId="20577"/>
          <ac:spMkLst>
            <pc:docMk/>
            <pc:sldMk cId="677472462" sldId="261"/>
            <ac:spMk id="3" creationId="{50D69612-B622-4DC7-B924-1B24844A0E58}"/>
          </ac:spMkLst>
        </pc:spChg>
        <pc:spChg chg="add del mod">
          <ac:chgData name="Casper Simonsen" userId="81a9cecb-b61e-4c61-8eeb-e41c16afafe1" providerId="ADAL" clId="{3BEE198E-E304-4E92-ACBB-DB47456A2073}" dt="2023-02-26T16:21:41.670" v="1451" actId="22"/>
          <ac:spMkLst>
            <pc:docMk/>
            <pc:sldMk cId="677472462" sldId="261"/>
            <ac:spMk id="5" creationId="{9AF53306-877B-4F19-5E17-29ECA62FC3EE}"/>
          </ac:spMkLst>
        </pc:spChg>
      </pc:sldChg>
      <pc:sldChg chg="modSp mod modAnim">
        <pc:chgData name="Casper Simonsen" userId="81a9cecb-b61e-4c61-8eeb-e41c16afafe1" providerId="ADAL" clId="{3BEE198E-E304-4E92-ACBB-DB47456A2073}" dt="2023-02-26T17:22:41.546" v="1929" actId="6549"/>
        <pc:sldMkLst>
          <pc:docMk/>
          <pc:sldMk cId="552402103" sldId="262"/>
        </pc:sldMkLst>
        <pc:spChg chg="mod">
          <ac:chgData name="Casper Simonsen" userId="81a9cecb-b61e-4c61-8eeb-e41c16afafe1" providerId="ADAL" clId="{3BEE198E-E304-4E92-ACBB-DB47456A2073}" dt="2023-02-26T10:51:48.828" v="31" actId="20577"/>
          <ac:spMkLst>
            <pc:docMk/>
            <pc:sldMk cId="552402103" sldId="262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7:22:41.546" v="1929" actId="6549"/>
          <ac:spMkLst>
            <pc:docMk/>
            <pc:sldMk cId="552402103" sldId="262"/>
            <ac:spMk id="3" creationId="{50D69612-B622-4DC7-B924-1B24844A0E58}"/>
          </ac:spMkLst>
        </pc:spChg>
      </pc:sldChg>
      <pc:sldChg chg="del">
        <pc:chgData name="Casper Simonsen" userId="81a9cecb-b61e-4c61-8eeb-e41c16afafe1" providerId="ADAL" clId="{3BEE198E-E304-4E92-ACBB-DB47456A2073}" dt="2023-02-26T10:51:33.231" v="21" actId="47"/>
        <pc:sldMkLst>
          <pc:docMk/>
          <pc:sldMk cId="2041184991" sldId="263"/>
        </pc:sldMkLst>
      </pc:sldChg>
      <pc:sldChg chg="del">
        <pc:chgData name="Casper Simonsen" userId="81a9cecb-b61e-4c61-8eeb-e41c16afafe1" providerId="ADAL" clId="{3BEE198E-E304-4E92-ACBB-DB47456A2073}" dt="2023-02-26T10:51:37.267" v="25" actId="47"/>
        <pc:sldMkLst>
          <pc:docMk/>
          <pc:sldMk cId="4065921599" sldId="264"/>
        </pc:sldMkLst>
      </pc:sldChg>
      <pc:sldChg chg="del">
        <pc:chgData name="Casper Simonsen" userId="81a9cecb-b61e-4c61-8eeb-e41c16afafe1" providerId="ADAL" clId="{3BEE198E-E304-4E92-ACBB-DB47456A2073}" dt="2023-02-26T10:51:38.475" v="27" actId="47"/>
        <pc:sldMkLst>
          <pc:docMk/>
          <pc:sldMk cId="3259928381" sldId="265"/>
        </pc:sldMkLst>
      </pc:sldChg>
      <pc:sldChg chg="del">
        <pc:chgData name="Casper Simonsen" userId="81a9cecb-b61e-4c61-8eeb-e41c16afafe1" providerId="ADAL" clId="{3BEE198E-E304-4E92-ACBB-DB47456A2073}" dt="2023-02-26T10:51:37.849" v="26" actId="47"/>
        <pc:sldMkLst>
          <pc:docMk/>
          <pc:sldMk cId="2916560187" sldId="266"/>
        </pc:sldMkLst>
      </pc:sldChg>
      <pc:sldChg chg="addSp delSp modSp mod delAnim modAnim">
        <pc:chgData name="Casper Simonsen" userId="81a9cecb-b61e-4c61-8eeb-e41c16afafe1" providerId="ADAL" clId="{3BEE198E-E304-4E92-ACBB-DB47456A2073}" dt="2023-02-26T14:05:02.746" v="779" actId="1076"/>
        <pc:sldMkLst>
          <pc:docMk/>
          <pc:sldMk cId="2080363359" sldId="267"/>
        </pc:sldMkLst>
        <pc:spChg chg="add mod">
          <ac:chgData name="Casper Simonsen" userId="81a9cecb-b61e-4c61-8eeb-e41c16afafe1" providerId="ADAL" clId="{3BEE198E-E304-4E92-ACBB-DB47456A2073}" dt="2023-02-26T14:04:25.133" v="771" actId="20577"/>
          <ac:spMkLst>
            <pc:docMk/>
            <pc:sldMk cId="2080363359" sldId="267"/>
            <ac:spMk id="3" creationId="{DA5C2651-6218-6359-228C-CA1158FEEF3F}"/>
          </ac:spMkLst>
        </pc:spChg>
        <pc:spChg chg="add mod">
          <ac:chgData name="Casper Simonsen" userId="81a9cecb-b61e-4c61-8eeb-e41c16afafe1" providerId="ADAL" clId="{3BEE198E-E304-4E92-ACBB-DB47456A2073}" dt="2023-02-26T14:04:04.456" v="768" actId="20577"/>
          <ac:spMkLst>
            <pc:docMk/>
            <pc:sldMk cId="2080363359" sldId="267"/>
            <ac:spMk id="4" creationId="{A6AD7052-FF51-D4FB-9AB3-078B93060363}"/>
          </ac:spMkLst>
        </pc:spChg>
        <pc:picChg chg="del">
          <ac:chgData name="Casper Simonsen" userId="81a9cecb-b61e-4c61-8eeb-e41c16afafe1" providerId="ADAL" clId="{3BEE198E-E304-4E92-ACBB-DB47456A2073}" dt="2023-02-26T10:52:16.297" v="37" actId="478"/>
          <ac:picMkLst>
            <pc:docMk/>
            <pc:sldMk cId="2080363359" sldId="267"/>
            <ac:picMk id="5" creationId="{58DB647A-E6EB-43E1-BD5B-D9855095A27E}"/>
          </ac:picMkLst>
        </pc:picChg>
        <pc:picChg chg="del">
          <ac:chgData name="Casper Simonsen" userId="81a9cecb-b61e-4c61-8eeb-e41c16afafe1" providerId="ADAL" clId="{3BEE198E-E304-4E92-ACBB-DB47456A2073}" dt="2023-02-26T10:52:14.233" v="36" actId="478"/>
          <ac:picMkLst>
            <pc:docMk/>
            <pc:sldMk cId="2080363359" sldId="267"/>
            <ac:picMk id="7" creationId="{4CA657CE-A230-4B4A-BE3F-AA60FBDA1F0B}"/>
          </ac:picMkLst>
        </pc:picChg>
        <pc:picChg chg="del">
          <ac:chgData name="Casper Simonsen" userId="81a9cecb-b61e-4c61-8eeb-e41c16afafe1" providerId="ADAL" clId="{3BEE198E-E304-4E92-ACBB-DB47456A2073}" dt="2023-02-26T10:52:09.848" v="35" actId="478"/>
          <ac:picMkLst>
            <pc:docMk/>
            <pc:sldMk cId="2080363359" sldId="267"/>
            <ac:picMk id="10" creationId="{07B942DD-C4E3-4B43-8439-023C02E39571}"/>
          </ac:picMkLst>
        </pc:picChg>
        <pc:picChg chg="del">
          <ac:chgData name="Casper Simonsen" userId="81a9cecb-b61e-4c61-8eeb-e41c16afafe1" providerId="ADAL" clId="{3BEE198E-E304-4E92-ACBB-DB47456A2073}" dt="2023-02-26T10:52:05.086" v="34" actId="478"/>
          <ac:picMkLst>
            <pc:docMk/>
            <pc:sldMk cId="2080363359" sldId="267"/>
            <ac:picMk id="12" creationId="{D852DBB1-651C-4B71-B6D9-FC6C13A6C950}"/>
          </ac:picMkLst>
        </pc:picChg>
        <pc:picChg chg="del">
          <ac:chgData name="Casper Simonsen" userId="81a9cecb-b61e-4c61-8eeb-e41c16afafe1" providerId="ADAL" clId="{3BEE198E-E304-4E92-ACBB-DB47456A2073}" dt="2023-02-26T10:52:00.768" v="33" actId="478"/>
          <ac:picMkLst>
            <pc:docMk/>
            <pc:sldMk cId="2080363359" sldId="267"/>
            <ac:picMk id="14" creationId="{18CD21E8-1C14-4638-8D00-7AA63C55F1B7}"/>
          </ac:picMkLst>
        </pc:picChg>
        <pc:picChg chg="add mod">
          <ac:chgData name="Casper Simonsen" userId="81a9cecb-b61e-4c61-8eeb-e41c16afafe1" providerId="ADAL" clId="{3BEE198E-E304-4E92-ACBB-DB47456A2073}" dt="2023-02-26T14:05:02.746" v="779" actId="1076"/>
          <ac:picMkLst>
            <pc:docMk/>
            <pc:sldMk cId="2080363359" sldId="267"/>
            <ac:picMk id="1026" creationId="{7CD4652E-D542-F961-7BB9-6E195D1357E6}"/>
          </ac:picMkLst>
        </pc:picChg>
        <pc:picChg chg="add mod">
          <ac:chgData name="Casper Simonsen" userId="81a9cecb-b61e-4c61-8eeb-e41c16afafe1" providerId="ADAL" clId="{3BEE198E-E304-4E92-ACBB-DB47456A2073}" dt="2023-02-26T14:04:53.457" v="777" actId="166"/>
          <ac:picMkLst>
            <pc:docMk/>
            <pc:sldMk cId="2080363359" sldId="267"/>
            <ac:picMk id="1027" creationId="{6521F294-B0F5-06E0-CE93-F72F76B360C0}"/>
          </ac:picMkLst>
        </pc:picChg>
        <pc:picChg chg="add mod">
          <ac:chgData name="Casper Simonsen" userId="81a9cecb-b61e-4c61-8eeb-e41c16afafe1" providerId="ADAL" clId="{3BEE198E-E304-4E92-ACBB-DB47456A2073}" dt="2023-02-26T14:04:59.112" v="778" actId="166"/>
          <ac:picMkLst>
            <pc:docMk/>
            <pc:sldMk cId="2080363359" sldId="267"/>
            <ac:picMk id="1028" creationId="{11B90CFD-2BB7-6929-CC39-2E319FA65F67}"/>
          </ac:picMkLst>
        </pc:picChg>
      </pc:sldChg>
      <pc:sldChg chg="addSp delSp modSp modAnim">
        <pc:chgData name="Casper Simonsen" userId="81a9cecb-b61e-4c61-8eeb-e41c16afafe1" providerId="ADAL" clId="{3BEE198E-E304-4E92-ACBB-DB47456A2073}" dt="2023-02-26T17:17:51.500" v="1921" actId="20577"/>
        <pc:sldMkLst>
          <pc:docMk/>
          <pc:sldMk cId="531423256" sldId="268"/>
        </pc:sldMkLst>
        <pc:spChg chg="mod">
          <ac:chgData name="Casper Simonsen" userId="81a9cecb-b61e-4c61-8eeb-e41c16afafe1" providerId="ADAL" clId="{3BEE198E-E304-4E92-ACBB-DB47456A2073}" dt="2023-02-26T17:17:51.500" v="1921" actId="20577"/>
          <ac:spMkLst>
            <pc:docMk/>
            <pc:sldMk cId="531423256" sldId="268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6:16:53.597" v="1414" actId="20577"/>
          <ac:spMkLst>
            <pc:docMk/>
            <pc:sldMk cId="531423256" sldId="268"/>
            <ac:spMk id="3" creationId="{50D69612-B622-4DC7-B924-1B24844A0E58}"/>
          </ac:spMkLst>
        </pc:spChg>
        <pc:picChg chg="add del mod">
          <ac:chgData name="Casper Simonsen" userId="81a9cecb-b61e-4c61-8eeb-e41c16afafe1" providerId="ADAL" clId="{3BEE198E-E304-4E92-ACBB-DB47456A2073}" dt="2023-02-26T17:00:33.630" v="1577" actId="478"/>
          <ac:picMkLst>
            <pc:docMk/>
            <pc:sldMk cId="531423256" sldId="268"/>
            <ac:picMk id="3074" creationId="{EC7528D5-FD14-72F3-2838-154A7A08EEC3}"/>
          </ac:picMkLst>
        </pc:picChg>
      </pc:sldChg>
      <pc:sldChg chg="del">
        <pc:chgData name="Casper Simonsen" userId="81a9cecb-b61e-4c61-8eeb-e41c16afafe1" providerId="ADAL" clId="{3BEE198E-E304-4E92-ACBB-DB47456A2073}" dt="2023-02-26T10:51:36.667" v="24" actId="47"/>
        <pc:sldMkLst>
          <pc:docMk/>
          <pc:sldMk cId="2373614906" sldId="269"/>
        </pc:sldMkLst>
      </pc:sldChg>
      <pc:sldChg chg="del">
        <pc:chgData name="Casper Simonsen" userId="81a9cecb-b61e-4c61-8eeb-e41c16afafe1" providerId="ADAL" clId="{3BEE198E-E304-4E92-ACBB-DB47456A2073}" dt="2023-02-26T10:51:35.634" v="23" actId="47"/>
        <pc:sldMkLst>
          <pc:docMk/>
          <pc:sldMk cId="3579931511" sldId="270"/>
        </pc:sldMkLst>
      </pc:sldChg>
      <pc:sldChg chg="del">
        <pc:chgData name="Casper Simonsen" userId="81a9cecb-b61e-4c61-8eeb-e41c16afafe1" providerId="ADAL" clId="{3BEE198E-E304-4E92-ACBB-DB47456A2073}" dt="2023-02-26T10:51:34.434" v="22" actId="47"/>
        <pc:sldMkLst>
          <pc:docMk/>
          <pc:sldMk cId="3158205602" sldId="272"/>
        </pc:sldMkLst>
      </pc:sldChg>
      <pc:sldChg chg="modSp mod modAnim">
        <pc:chgData name="Casper Simonsen" userId="81a9cecb-b61e-4c61-8eeb-e41c16afafe1" providerId="ADAL" clId="{3BEE198E-E304-4E92-ACBB-DB47456A2073}" dt="2023-02-26T17:00:10.913" v="1576"/>
        <pc:sldMkLst>
          <pc:docMk/>
          <pc:sldMk cId="3149022135" sldId="273"/>
        </pc:sldMkLst>
        <pc:spChg chg="mod">
          <ac:chgData name="Casper Simonsen" userId="81a9cecb-b61e-4c61-8eeb-e41c16afafe1" providerId="ADAL" clId="{3BEE198E-E304-4E92-ACBB-DB47456A2073}" dt="2023-02-26T14:17:04.217" v="1374" actId="6549"/>
          <ac:spMkLst>
            <pc:docMk/>
            <pc:sldMk cId="3149022135" sldId="273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6:59:19.364" v="1547" actId="255"/>
          <ac:spMkLst>
            <pc:docMk/>
            <pc:sldMk cId="3149022135" sldId="273"/>
            <ac:spMk id="3" creationId="{50D69612-B622-4DC7-B924-1B24844A0E58}"/>
          </ac:spMkLst>
        </pc:spChg>
      </pc:sldChg>
      <pc:sldChg chg="modSp mod modAnim">
        <pc:chgData name="Casper Simonsen" userId="81a9cecb-b61e-4c61-8eeb-e41c16afafe1" providerId="ADAL" clId="{3BEE198E-E304-4E92-ACBB-DB47456A2073}" dt="2023-02-26T14:18:15.796" v="1398"/>
        <pc:sldMkLst>
          <pc:docMk/>
          <pc:sldMk cId="1014429173" sldId="274"/>
        </pc:sldMkLst>
        <pc:spChg chg="mod">
          <ac:chgData name="Casper Simonsen" userId="81a9cecb-b61e-4c61-8eeb-e41c16afafe1" providerId="ADAL" clId="{3BEE198E-E304-4E92-ACBB-DB47456A2073}" dt="2023-02-26T14:17:14.262" v="1378" actId="6549"/>
          <ac:spMkLst>
            <pc:docMk/>
            <pc:sldMk cId="1014429173" sldId="274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4:17:23.676" v="1389" actId="20577"/>
          <ac:spMkLst>
            <pc:docMk/>
            <pc:sldMk cId="1014429173" sldId="274"/>
            <ac:spMk id="3" creationId="{50D69612-B622-4DC7-B924-1B24844A0E58}"/>
          </ac:spMkLst>
        </pc:spChg>
      </pc:sldChg>
      <pc:sldChg chg="modSp mod">
        <pc:chgData name="Casper Simonsen" userId="81a9cecb-b61e-4c61-8eeb-e41c16afafe1" providerId="ADAL" clId="{3BEE198E-E304-4E92-ACBB-DB47456A2073}" dt="2023-02-26T14:17:40.977" v="1397" actId="6549"/>
        <pc:sldMkLst>
          <pc:docMk/>
          <pc:sldMk cId="3816099157" sldId="275"/>
        </pc:sldMkLst>
        <pc:spChg chg="mod">
          <ac:chgData name="Casper Simonsen" userId="81a9cecb-b61e-4c61-8eeb-e41c16afafe1" providerId="ADAL" clId="{3BEE198E-E304-4E92-ACBB-DB47456A2073}" dt="2023-02-26T14:17:34.311" v="1393" actId="6549"/>
          <ac:spMkLst>
            <pc:docMk/>
            <pc:sldMk cId="3816099157" sldId="275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4:17:40.977" v="1397" actId="6549"/>
          <ac:spMkLst>
            <pc:docMk/>
            <pc:sldMk cId="3816099157" sldId="275"/>
            <ac:spMk id="3" creationId="{50D69612-B622-4DC7-B924-1B24844A0E58}"/>
          </ac:spMkLst>
        </pc:spChg>
      </pc:sldChg>
      <pc:sldChg chg="del">
        <pc:chgData name="Casper Simonsen" userId="81a9cecb-b61e-4c61-8eeb-e41c16afafe1" providerId="ADAL" clId="{3BEE198E-E304-4E92-ACBB-DB47456A2073}" dt="2023-02-26T16:35:00.015" v="1493" actId="47"/>
        <pc:sldMkLst>
          <pc:docMk/>
          <pc:sldMk cId="1092035686" sldId="276"/>
        </pc:sldMkLst>
      </pc:sldChg>
      <pc:sldChg chg="del">
        <pc:chgData name="Casper Simonsen" userId="81a9cecb-b61e-4c61-8eeb-e41c16afafe1" providerId="ADAL" clId="{3BEE198E-E304-4E92-ACBB-DB47456A2073}" dt="2023-02-26T16:35:02.808" v="1494" actId="47"/>
        <pc:sldMkLst>
          <pc:docMk/>
          <pc:sldMk cId="2939156099" sldId="277"/>
        </pc:sldMkLst>
      </pc:sldChg>
      <pc:sldChg chg="modSp mod">
        <pc:chgData name="Casper Simonsen" userId="81a9cecb-b61e-4c61-8eeb-e41c16afafe1" providerId="ADAL" clId="{3BEE198E-E304-4E92-ACBB-DB47456A2073}" dt="2023-02-26T16:36:52.424" v="1506" actId="20577"/>
        <pc:sldMkLst>
          <pc:docMk/>
          <pc:sldMk cId="248702581" sldId="278"/>
        </pc:sldMkLst>
        <pc:spChg chg="mod">
          <ac:chgData name="Casper Simonsen" userId="81a9cecb-b61e-4c61-8eeb-e41c16afafe1" providerId="ADAL" clId="{3BEE198E-E304-4E92-ACBB-DB47456A2073}" dt="2023-02-26T16:35:17.019" v="1498" actId="20577"/>
          <ac:spMkLst>
            <pc:docMk/>
            <pc:sldMk cId="248702581" sldId="278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6:36:52.424" v="1506" actId="20577"/>
          <ac:spMkLst>
            <pc:docMk/>
            <pc:sldMk cId="248702581" sldId="278"/>
            <ac:spMk id="3" creationId="{50D69612-B622-4DC7-B924-1B24844A0E58}"/>
          </ac:spMkLst>
        </pc:spChg>
      </pc:sldChg>
      <pc:sldChg chg="addSp delSp modSp mod">
        <pc:chgData name="Casper Simonsen" userId="81a9cecb-b61e-4c61-8eeb-e41c16afafe1" providerId="ADAL" clId="{3BEE198E-E304-4E92-ACBB-DB47456A2073}" dt="2023-02-26T18:58:24.566" v="1938" actId="14100"/>
        <pc:sldMkLst>
          <pc:docMk/>
          <pc:sldMk cId="3444163031" sldId="279"/>
        </pc:sldMkLst>
        <pc:spChg chg="mod">
          <ac:chgData name="Casper Simonsen" userId="81a9cecb-b61e-4c61-8eeb-e41c16afafe1" providerId="ADAL" clId="{3BEE198E-E304-4E92-ACBB-DB47456A2073}" dt="2023-02-26T17:07:25.321" v="1607" actId="20577"/>
          <ac:spMkLst>
            <pc:docMk/>
            <pc:sldMk cId="3444163031" sldId="279"/>
            <ac:spMk id="2" creationId="{8C343EB7-5C33-4FEB-B4BE-681409D45CDF}"/>
          </ac:spMkLst>
        </pc:spChg>
        <pc:graphicFrameChg chg="add mod modGraphic">
          <ac:chgData name="Casper Simonsen" userId="81a9cecb-b61e-4c61-8eeb-e41c16afafe1" providerId="ADAL" clId="{3BEE198E-E304-4E92-ACBB-DB47456A2073}" dt="2023-02-26T18:58:24.566" v="1938" actId="14100"/>
          <ac:graphicFrameMkLst>
            <pc:docMk/>
            <pc:sldMk cId="3444163031" sldId="279"/>
            <ac:graphicFrameMk id="4" creationId="{633053CE-8D91-074E-E4A8-5CBDE2065737}"/>
          </ac:graphicFrameMkLst>
        </pc:graphicFrameChg>
        <pc:picChg chg="del">
          <ac:chgData name="Casper Simonsen" userId="81a9cecb-b61e-4c61-8eeb-e41c16afafe1" providerId="ADAL" clId="{3BEE198E-E304-4E92-ACBB-DB47456A2073}" dt="2023-02-26T17:07:27.353" v="1608" actId="478"/>
          <ac:picMkLst>
            <pc:docMk/>
            <pc:sldMk cId="3444163031" sldId="279"/>
            <ac:picMk id="7" creationId="{BFD5585F-220F-403E-94C4-6B21A101B1DC}"/>
          </ac:picMkLst>
        </pc:picChg>
      </pc:sldChg>
      <pc:sldChg chg="modSp mod">
        <pc:chgData name="Casper Simonsen" userId="81a9cecb-b61e-4c61-8eeb-e41c16afafe1" providerId="ADAL" clId="{3BEE198E-E304-4E92-ACBB-DB47456A2073}" dt="2023-02-26T17:11:22.265" v="1696" actId="20577"/>
        <pc:sldMkLst>
          <pc:docMk/>
          <pc:sldMk cId="1761192562" sldId="281"/>
        </pc:sldMkLst>
        <pc:spChg chg="mod">
          <ac:chgData name="Casper Simonsen" userId="81a9cecb-b61e-4c61-8eeb-e41c16afafe1" providerId="ADAL" clId="{3BEE198E-E304-4E92-ACBB-DB47456A2073}" dt="2023-02-26T17:07:44.527" v="1612" actId="6549"/>
          <ac:spMkLst>
            <pc:docMk/>
            <pc:sldMk cId="1761192562" sldId="281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7:11:22.265" v="1696" actId="20577"/>
          <ac:spMkLst>
            <pc:docMk/>
            <pc:sldMk cId="1761192562" sldId="281"/>
            <ac:spMk id="3" creationId="{50D69612-B622-4DC7-B924-1B24844A0E58}"/>
          </ac:spMkLst>
        </pc:spChg>
      </pc:sldChg>
      <pc:sldChg chg="addSp delSp modSp mod">
        <pc:chgData name="Casper Simonsen" userId="81a9cecb-b61e-4c61-8eeb-e41c16afafe1" providerId="ADAL" clId="{3BEE198E-E304-4E92-ACBB-DB47456A2073}" dt="2023-02-26T19:42:42.678" v="1971" actId="1076"/>
        <pc:sldMkLst>
          <pc:docMk/>
          <pc:sldMk cId="3722176843" sldId="282"/>
        </pc:sldMkLst>
        <pc:spChg chg="mod">
          <ac:chgData name="Casper Simonsen" userId="81a9cecb-b61e-4c61-8eeb-e41c16afafe1" providerId="ADAL" clId="{3BEE198E-E304-4E92-ACBB-DB47456A2073}" dt="2023-02-26T17:08:04.706" v="1616" actId="6549"/>
          <ac:spMkLst>
            <pc:docMk/>
            <pc:sldMk cId="3722176843" sldId="282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7:11:49.867" v="1742" actId="6549"/>
          <ac:spMkLst>
            <pc:docMk/>
            <pc:sldMk cId="3722176843" sldId="282"/>
            <ac:spMk id="3" creationId="{50D69612-B622-4DC7-B924-1B24844A0E58}"/>
          </ac:spMkLst>
        </pc:spChg>
        <pc:graphicFrameChg chg="add del mod modGraphic">
          <ac:chgData name="Casper Simonsen" userId="81a9cecb-b61e-4c61-8eeb-e41c16afafe1" providerId="ADAL" clId="{3BEE198E-E304-4E92-ACBB-DB47456A2073}" dt="2023-02-26T19:00:51.336" v="1949" actId="478"/>
          <ac:graphicFrameMkLst>
            <pc:docMk/>
            <pc:sldMk cId="3722176843" sldId="282"/>
            <ac:graphicFrameMk id="4" creationId="{EC05F153-91B9-D950-238A-F78D525A06FB}"/>
          </ac:graphicFrameMkLst>
        </pc:graphicFrameChg>
        <pc:graphicFrameChg chg="add del mod modGraphic">
          <ac:chgData name="Casper Simonsen" userId="81a9cecb-b61e-4c61-8eeb-e41c16afafe1" providerId="ADAL" clId="{3BEE198E-E304-4E92-ACBB-DB47456A2073}" dt="2023-02-26T19:06:41.770" v="1955" actId="478"/>
          <ac:graphicFrameMkLst>
            <pc:docMk/>
            <pc:sldMk cId="3722176843" sldId="282"/>
            <ac:graphicFrameMk id="5" creationId="{C47EF572-B7B1-1C22-FA58-349396424E6A}"/>
          </ac:graphicFrameMkLst>
        </pc:graphicFrameChg>
        <pc:graphicFrameChg chg="add del mod">
          <ac:chgData name="Casper Simonsen" userId="81a9cecb-b61e-4c61-8eeb-e41c16afafe1" providerId="ADAL" clId="{3BEE198E-E304-4E92-ACBB-DB47456A2073}" dt="2023-02-26T19:06:48.280" v="1957" actId="478"/>
          <ac:graphicFrameMkLst>
            <pc:docMk/>
            <pc:sldMk cId="3722176843" sldId="282"/>
            <ac:graphicFrameMk id="6" creationId="{FA70E40F-11AA-C0A1-BD5C-FE2B39183B40}"/>
          </ac:graphicFrameMkLst>
        </pc:graphicFrameChg>
        <pc:graphicFrameChg chg="add del mod">
          <ac:chgData name="Casper Simonsen" userId="81a9cecb-b61e-4c61-8eeb-e41c16afafe1" providerId="ADAL" clId="{3BEE198E-E304-4E92-ACBB-DB47456A2073}" dt="2023-02-26T19:08:05.571" v="1959" actId="478"/>
          <ac:graphicFrameMkLst>
            <pc:docMk/>
            <pc:sldMk cId="3722176843" sldId="282"/>
            <ac:graphicFrameMk id="7" creationId="{F02512E5-17FF-E47F-92FF-4B3D6BCB9484}"/>
          </ac:graphicFrameMkLst>
        </pc:graphicFrameChg>
        <pc:graphicFrameChg chg="add del mod">
          <ac:chgData name="Casper Simonsen" userId="81a9cecb-b61e-4c61-8eeb-e41c16afafe1" providerId="ADAL" clId="{3BEE198E-E304-4E92-ACBB-DB47456A2073}" dt="2023-02-26T19:42:02.466" v="1968" actId="478"/>
          <ac:graphicFrameMkLst>
            <pc:docMk/>
            <pc:sldMk cId="3722176843" sldId="282"/>
            <ac:graphicFrameMk id="10" creationId="{1CCBE9BE-A32B-3494-2F1C-1D33D8A0EB79}"/>
          </ac:graphicFrameMkLst>
        </pc:graphicFrameChg>
        <pc:picChg chg="del">
          <ac:chgData name="Casper Simonsen" userId="81a9cecb-b61e-4c61-8eeb-e41c16afafe1" providerId="ADAL" clId="{3BEE198E-E304-4E92-ACBB-DB47456A2073}" dt="2023-02-26T17:11:52.765" v="1743" actId="478"/>
          <ac:picMkLst>
            <pc:docMk/>
            <pc:sldMk cId="3722176843" sldId="282"/>
            <ac:picMk id="5" creationId="{4D501C07-4129-4780-9A66-8820AAA8F8E9}"/>
          </ac:picMkLst>
        </pc:picChg>
        <pc:picChg chg="add del mod">
          <ac:chgData name="Casper Simonsen" userId="81a9cecb-b61e-4c61-8eeb-e41c16afafe1" providerId="ADAL" clId="{3BEE198E-E304-4E92-ACBB-DB47456A2073}" dt="2023-02-26T19:41:58.422" v="1966" actId="478"/>
          <ac:picMkLst>
            <pc:docMk/>
            <pc:sldMk cId="3722176843" sldId="282"/>
            <ac:picMk id="9" creationId="{78C188AC-05BA-C551-5F2A-EFEDF634DDBE}"/>
          </ac:picMkLst>
        </pc:picChg>
        <pc:picChg chg="add mod">
          <ac:chgData name="Casper Simonsen" userId="81a9cecb-b61e-4c61-8eeb-e41c16afafe1" providerId="ADAL" clId="{3BEE198E-E304-4E92-ACBB-DB47456A2073}" dt="2023-02-26T19:42:42.678" v="1971" actId="1076"/>
          <ac:picMkLst>
            <pc:docMk/>
            <pc:sldMk cId="3722176843" sldId="282"/>
            <ac:picMk id="12" creationId="{3AA09EB5-A95D-0FC6-ED71-6CA810354811}"/>
          </ac:picMkLst>
        </pc:picChg>
      </pc:sldChg>
      <pc:sldChg chg="modSp mod">
        <pc:chgData name="Casper Simonsen" userId="81a9cecb-b61e-4c61-8eeb-e41c16afafe1" providerId="ADAL" clId="{3BEE198E-E304-4E92-ACBB-DB47456A2073}" dt="2023-02-26T16:32:06.634" v="1492" actId="20577"/>
        <pc:sldMkLst>
          <pc:docMk/>
          <pc:sldMk cId="2221955524" sldId="283"/>
        </pc:sldMkLst>
        <pc:spChg chg="mod">
          <ac:chgData name="Casper Simonsen" userId="81a9cecb-b61e-4c61-8eeb-e41c16afafe1" providerId="ADAL" clId="{3BEE198E-E304-4E92-ACBB-DB47456A2073}" dt="2023-02-26T16:31:20.983" v="1473" actId="20577"/>
          <ac:spMkLst>
            <pc:docMk/>
            <pc:sldMk cId="2221955524" sldId="283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6:32:06.634" v="1492" actId="20577"/>
          <ac:spMkLst>
            <pc:docMk/>
            <pc:sldMk cId="2221955524" sldId="283"/>
            <ac:spMk id="3" creationId="{50D69612-B622-4DC7-B924-1B24844A0E58}"/>
          </ac:spMkLst>
        </pc:spChg>
      </pc:sldChg>
      <pc:sldChg chg="modSp mod">
        <pc:chgData name="Casper Simonsen" userId="81a9cecb-b61e-4c61-8eeb-e41c16afafe1" providerId="ADAL" clId="{3BEE198E-E304-4E92-ACBB-DB47456A2073}" dt="2023-02-26T17:14:46.515" v="1825" actId="108"/>
        <pc:sldMkLst>
          <pc:docMk/>
          <pc:sldMk cId="4137613335" sldId="284"/>
        </pc:sldMkLst>
        <pc:spChg chg="mod">
          <ac:chgData name="Casper Simonsen" userId="81a9cecb-b61e-4c61-8eeb-e41c16afafe1" providerId="ADAL" clId="{3BEE198E-E304-4E92-ACBB-DB47456A2073}" dt="2023-02-26T17:14:03.988" v="1820" actId="6549"/>
          <ac:spMkLst>
            <pc:docMk/>
            <pc:sldMk cId="4137613335" sldId="284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7:14:46.515" v="1825" actId="108"/>
          <ac:spMkLst>
            <pc:docMk/>
            <pc:sldMk cId="4137613335" sldId="284"/>
            <ac:spMk id="3" creationId="{50D69612-B622-4DC7-B924-1B24844A0E58}"/>
          </ac:spMkLst>
        </pc:spChg>
      </pc:sldChg>
      <pc:sldChg chg="modSp mod">
        <pc:chgData name="Casper Simonsen" userId="81a9cecb-b61e-4c61-8eeb-e41c16afafe1" providerId="ADAL" clId="{3BEE198E-E304-4E92-ACBB-DB47456A2073}" dt="2023-02-26T17:17:13.062" v="1917" actId="6549"/>
        <pc:sldMkLst>
          <pc:docMk/>
          <pc:sldMk cId="1615844824" sldId="285"/>
        </pc:sldMkLst>
        <pc:spChg chg="mod">
          <ac:chgData name="Casper Simonsen" userId="81a9cecb-b61e-4c61-8eeb-e41c16afafe1" providerId="ADAL" clId="{3BEE198E-E304-4E92-ACBB-DB47456A2073}" dt="2023-02-26T17:16:19.093" v="1903" actId="6549"/>
          <ac:spMkLst>
            <pc:docMk/>
            <pc:sldMk cId="1615844824" sldId="285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7:17:13.062" v="1917" actId="6549"/>
          <ac:spMkLst>
            <pc:docMk/>
            <pc:sldMk cId="1615844824" sldId="285"/>
            <ac:spMk id="3" creationId="{50D69612-B622-4DC7-B924-1B24844A0E58}"/>
          </ac:spMkLst>
        </pc:spChg>
      </pc:sldChg>
      <pc:sldChg chg="modSp mod">
        <pc:chgData name="Casper Simonsen" userId="81a9cecb-b61e-4c61-8eeb-e41c16afafe1" providerId="ADAL" clId="{3BEE198E-E304-4E92-ACBB-DB47456A2073}" dt="2023-02-26T17:16:32.368" v="1907" actId="6549"/>
        <pc:sldMkLst>
          <pc:docMk/>
          <pc:sldMk cId="1539554644" sldId="286"/>
        </pc:sldMkLst>
        <pc:spChg chg="mod">
          <ac:chgData name="Casper Simonsen" userId="81a9cecb-b61e-4c61-8eeb-e41c16afafe1" providerId="ADAL" clId="{3BEE198E-E304-4E92-ACBB-DB47456A2073}" dt="2023-02-26T17:16:32.368" v="1907" actId="6549"/>
          <ac:spMkLst>
            <pc:docMk/>
            <pc:sldMk cId="1539554644" sldId="286"/>
            <ac:spMk id="2" creationId="{8C343EB7-5C33-4FEB-B4BE-681409D45CDF}"/>
          </ac:spMkLst>
        </pc:spChg>
      </pc:sldChg>
      <pc:sldChg chg="modSp mod">
        <pc:chgData name="Casper Simonsen" userId="81a9cecb-b61e-4c61-8eeb-e41c16afafe1" providerId="ADAL" clId="{3BEE198E-E304-4E92-ACBB-DB47456A2073}" dt="2023-02-26T17:16:44.939" v="1911" actId="20577"/>
        <pc:sldMkLst>
          <pc:docMk/>
          <pc:sldMk cId="3093526854" sldId="287"/>
        </pc:sldMkLst>
        <pc:spChg chg="mod">
          <ac:chgData name="Casper Simonsen" userId="81a9cecb-b61e-4c61-8eeb-e41c16afafe1" providerId="ADAL" clId="{3BEE198E-E304-4E92-ACBB-DB47456A2073}" dt="2023-02-26T17:16:44.939" v="1911" actId="20577"/>
          <ac:spMkLst>
            <pc:docMk/>
            <pc:sldMk cId="3093526854" sldId="287"/>
            <ac:spMk id="2" creationId="{8C343EB7-5C33-4FEB-B4BE-681409D45CDF}"/>
          </ac:spMkLst>
        </pc:spChg>
      </pc:sldChg>
      <pc:sldChg chg="modSp mod">
        <pc:chgData name="Casper Simonsen" userId="81a9cecb-b61e-4c61-8eeb-e41c16afafe1" providerId="ADAL" clId="{3BEE198E-E304-4E92-ACBB-DB47456A2073}" dt="2023-02-26T17:16:58.403" v="1915" actId="20577"/>
        <pc:sldMkLst>
          <pc:docMk/>
          <pc:sldMk cId="3146292720" sldId="288"/>
        </pc:sldMkLst>
        <pc:spChg chg="mod">
          <ac:chgData name="Casper Simonsen" userId="81a9cecb-b61e-4c61-8eeb-e41c16afafe1" providerId="ADAL" clId="{3BEE198E-E304-4E92-ACBB-DB47456A2073}" dt="2023-02-26T17:16:58.403" v="1915" actId="20577"/>
          <ac:spMkLst>
            <pc:docMk/>
            <pc:sldMk cId="3146292720" sldId="288"/>
            <ac:spMk id="2" creationId="{8C343EB7-5C33-4FEB-B4BE-681409D45CDF}"/>
          </ac:spMkLst>
        </pc:spChg>
      </pc:sldChg>
      <pc:sldChg chg="modSp mod modAnim">
        <pc:chgData name="Casper Simonsen" userId="81a9cecb-b61e-4c61-8eeb-e41c16afafe1" providerId="ADAL" clId="{3BEE198E-E304-4E92-ACBB-DB47456A2073}" dt="2023-02-26T14:11:25.757" v="1184" actId="6549"/>
        <pc:sldMkLst>
          <pc:docMk/>
          <pc:sldMk cId="3643633797" sldId="289"/>
        </pc:sldMkLst>
        <pc:spChg chg="mod">
          <ac:chgData name="Casper Simonsen" userId="81a9cecb-b61e-4c61-8eeb-e41c16afafe1" providerId="ADAL" clId="{3BEE198E-E304-4E92-ACBB-DB47456A2073}" dt="2023-02-26T14:05:57.179" v="787" actId="6549"/>
          <ac:spMkLst>
            <pc:docMk/>
            <pc:sldMk cId="3643633797" sldId="289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4:11:25.757" v="1184" actId="6549"/>
          <ac:spMkLst>
            <pc:docMk/>
            <pc:sldMk cId="3643633797" sldId="289"/>
            <ac:spMk id="3" creationId="{50D69612-B622-4DC7-B924-1B24844A0E58}"/>
          </ac:spMkLst>
        </pc:spChg>
      </pc:sldChg>
      <pc:sldChg chg="modSp ord modAnim">
        <pc:chgData name="Casper Simonsen" userId="81a9cecb-b61e-4c61-8eeb-e41c16afafe1" providerId="ADAL" clId="{3BEE198E-E304-4E92-ACBB-DB47456A2073}" dt="2023-02-26T17:19:28.605" v="1927" actId="6549"/>
        <pc:sldMkLst>
          <pc:docMk/>
          <pc:sldMk cId="447605091" sldId="290"/>
        </pc:sldMkLst>
        <pc:spChg chg="mod">
          <ac:chgData name="Casper Simonsen" userId="81a9cecb-b61e-4c61-8eeb-e41c16afafe1" providerId="ADAL" clId="{3BEE198E-E304-4E92-ACBB-DB47456A2073}" dt="2023-02-26T17:19:28.605" v="1927" actId="6549"/>
          <ac:spMkLst>
            <pc:docMk/>
            <pc:sldMk cId="447605091" sldId="290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2:48:32.666" v="349" actId="5793"/>
          <ac:spMkLst>
            <pc:docMk/>
            <pc:sldMk cId="447605091" sldId="290"/>
            <ac:spMk id="3" creationId="{50D69612-B622-4DC7-B924-1B24844A0E58}"/>
          </ac:spMkLst>
        </pc:spChg>
      </pc:sldChg>
      <pc:sldChg chg="modSp mod modAnim">
        <pc:chgData name="Casper Simonsen" userId="81a9cecb-b61e-4c61-8eeb-e41c16afafe1" providerId="ADAL" clId="{3BEE198E-E304-4E92-ACBB-DB47456A2073}" dt="2023-02-26T17:18:10.130" v="1923" actId="20577"/>
        <pc:sldMkLst>
          <pc:docMk/>
          <pc:sldMk cId="2487026169" sldId="291"/>
        </pc:sldMkLst>
        <pc:spChg chg="mod">
          <ac:chgData name="Casper Simonsen" userId="81a9cecb-b61e-4c61-8eeb-e41c16afafe1" providerId="ADAL" clId="{3BEE198E-E304-4E92-ACBB-DB47456A2073}" dt="2023-02-26T14:11:41.061" v="1188" actId="6549"/>
          <ac:spMkLst>
            <pc:docMk/>
            <pc:sldMk cId="2487026169" sldId="291"/>
            <ac:spMk id="2" creationId="{8C343EB7-5C33-4FEB-B4BE-681409D45CDF}"/>
          </ac:spMkLst>
        </pc:spChg>
        <pc:spChg chg="mod">
          <ac:chgData name="Casper Simonsen" userId="81a9cecb-b61e-4c61-8eeb-e41c16afafe1" providerId="ADAL" clId="{3BEE198E-E304-4E92-ACBB-DB47456A2073}" dt="2023-02-26T17:18:10.130" v="1923" actId="20577"/>
          <ac:spMkLst>
            <pc:docMk/>
            <pc:sldMk cId="2487026169" sldId="291"/>
            <ac:spMk id="3" creationId="{50D69612-B622-4DC7-B924-1B24844A0E58}"/>
          </ac:spMkLst>
        </pc:spChg>
      </pc:sldChg>
      <pc:sldChg chg="addSp delSp modSp mod delAnim">
        <pc:chgData name="Casper Simonsen" userId="81a9cecb-b61e-4c61-8eeb-e41c16afafe1" providerId="ADAL" clId="{3BEE198E-E304-4E92-ACBB-DB47456A2073}" dt="2023-02-26T16:39:39.957" v="1518" actId="1076"/>
        <pc:sldMkLst>
          <pc:docMk/>
          <pc:sldMk cId="2986999149" sldId="292"/>
        </pc:sldMkLst>
        <pc:spChg chg="mod">
          <ac:chgData name="Casper Simonsen" userId="81a9cecb-b61e-4c61-8eeb-e41c16afafe1" providerId="ADAL" clId="{3BEE198E-E304-4E92-ACBB-DB47456A2073}" dt="2023-02-26T16:37:34.034" v="1510" actId="6549"/>
          <ac:spMkLst>
            <pc:docMk/>
            <pc:sldMk cId="2986999149" sldId="292"/>
            <ac:spMk id="2" creationId="{8C343EB7-5C33-4FEB-B4BE-681409D45CDF}"/>
          </ac:spMkLst>
        </pc:spChg>
        <pc:picChg chg="del">
          <ac:chgData name="Casper Simonsen" userId="81a9cecb-b61e-4c61-8eeb-e41c16afafe1" providerId="ADAL" clId="{3BEE198E-E304-4E92-ACBB-DB47456A2073}" dt="2023-02-26T16:38:26.215" v="1511" actId="478"/>
          <ac:picMkLst>
            <pc:docMk/>
            <pc:sldMk cId="2986999149" sldId="292"/>
            <ac:picMk id="5" creationId="{F824ADED-C5D8-4103-BDE4-CB4923FFD654}"/>
          </ac:picMkLst>
        </pc:picChg>
        <pc:picChg chg="add mod">
          <ac:chgData name="Casper Simonsen" userId="81a9cecb-b61e-4c61-8eeb-e41c16afafe1" providerId="ADAL" clId="{3BEE198E-E304-4E92-ACBB-DB47456A2073}" dt="2023-02-26T16:38:44.785" v="1514" actId="1076"/>
          <ac:picMkLst>
            <pc:docMk/>
            <pc:sldMk cId="2986999149" sldId="292"/>
            <ac:picMk id="6" creationId="{AC464AAF-6666-A642-FA7B-649280C8B8A1}"/>
          </ac:picMkLst>
        </pc:picChg>
        <pc:picChg chg="del">
          <ac:chgData name="Casper Simonsen" userId="81a9cecb-b61e-4c61-8eeb-e41c16afafe1" providerId="ADAL" clId="{3BEE198E-E304-4E92-ACBB-DB47456A2073}" dt="2023-02-26T16:39:22.326" v="1515" actId="478"/>
          <ac:picMkLst>
            <pc:docMk/>
            <pc:sldMk cId="2986999149" sldId="292"/>
            <ac:picMk id="7" creationId="{32E79AE5-E2FB-48A1-A281-B85C5C5C2757}"/>
          </ac:picMkLst>
        </pc:picChg>
        <pc:picChg chg="add mod">
          <ac:chgData name="Casper Simonsen" userId="81a9cecb-b61e-4c61-8eeb-e41c16afafe1" providerId="ADAL" clId="{3BEE198E-E304-4E92-ACBB-DB47456A2073}" dt="2023-02-26T16:39:39.957" v="1518" actId="1076"/>
          <ac:picMkLst>
            <pc:docMk/>
            <pc:sldMk cId="2986999149" sldId="292"/>
            <ac:picMk id="9" creationId="{C5D93128-683F-F152-7E6C-67D86F7B932C}"/>
          </ac:picMkLst>
        </pc:picChg>
      </pc:sldChg>
      <pc:sldChg chg="addSp delSp modSp mod">
        <pc:chgData name="Casper Simonsen" userId="81a9cecb-b61e-4c61-8eeb-e41c16afafe1" providerId="ADAL" clId="{3BEE198E-E304-4E92-ACBB-DB47456A2073}" dt="2023-02-26T17:07:02.297" v="1603" actId="1076"/>
        <pc:sldMkLst>
          <pc:docMk/>
          <pc:sldMk cId="1268785102" sldId="294"/>
        </pc:sldMkLst>
        <pc:spChg chg="del mod">
          <ac:chgData name="Casper Simonsen" userId="81a9cecb-b61e-4c61-8eeb-e41c16afafe1" providerId="ADAL" clId="{3BEE198E-E304-4E92-ACBB-DB47456A2073}" dt="2023-02-26T17:04:05.955" v="1584" actId="478"/>
          <ac:spMkLst>
            <pc:docMk/>
            <pc:sldMk cId="1268785102" sldId="294"/>
            <ac:spMk id="2" creationId="{8C343EB7-5C33-4FEB-B4BE-681409D45CDF}"/>
          </ac:spMkLst>
        </pc:spChg>
        <pc:spChg chg="del">
          <ac:chgData name="Casper Simonsen" userId="81a9cecb-b61e-4c61-8eeb-e41c16afafe1" providerId="ADAL" clId="{3BEE198E-E304-4E92-ACBB-DB47456A2073}" dt="2023-02-26T17:03:44.318" v="1579" actId="478"/>
          <ac:spMkLst>
            <pc:docMk/>
            <pc:sldMk cId="1268785102" sldId="294"/>
            <ac:spMk id="3" creationId="{50D69612-B622-4DC7-B924-1B24844A0E58}"/>
          </ac:spMkLst>
        </pc:spChg>
        <pc:spChg chg="add del mod">
          <ac:chgData name="Casper Simonsen" userId="81a9cecb-b61e-4c61-8eeb-e41c16afafe1" providerId="ADAL" clId="{3BEE198E-E304-4E92-ACBB-DB47456A2073}" dt="2023-02-26T17:03:48.960" v="1580" actId="478"/>
          <ac:spMkLst>
            <pc:docMk/>
            <pc:sldMk cId="1268785102" sldId="294"/>
            <ac:spMk id="6" creationId="{739B5A41-0986-9E47-D302-697456C98585}"/>
          </ac:spMkLst>
        </pc:spChg>
        <pc:spChg chg="add del mod">
          <ac:chgData name="Casper Simonsen" userId="81a9cecb-b61e-4c61-8eeb-e41c16afafe1" providerId="ADAL" clId="{3BEE198E-E304-4E92-ACBB-DB47456A2073}" dt="2023-02-26T17:04:08.688" v="1585" actId="478"/>
          <ac:spMkLst>
            <pc:docMk/>
            <pc:sldMk cId="1268785102" sldId="294"/>
            <ac:spMk id="10" creationId="{EA7EE7CC-B810-C738-595A-9F882DE7437F}"/>
          </ac:spMkLst>
        </pc:spChg>
        <pc:graphicFrameChg chg="del">
          <ac:chgData name="Casper Simonsen" userId="81a9cecb-b61e-4c61-8eeb-e41c16afafe1" providerId="ADAL" clId="{3BEE198E-E304-4E92-ACBB-DB47456A2073}" dt="2023-02-26T17:00:42.601" v="1578" actId="478"/>
          <ac:graphicFrameMkLst>
            <pc:docMk/>
            <pc:sldMk cId="1268785102" sldId="294"/>
            <ac:graphicFrameMk id="4" creationId="{4EDD303C-60D7-4DCC-B548-40499FF22331}"/>
          </ac:graphicFrameMkLst>
        </pc:graphicFrameChg>
        <pc:picChg chg="add mod">
          <ac:chgData name="Casper Simonsen" userId="81a9cecb-b61e-4c61-8eeb-e41c16afafe1" providerId="ADAL" clId="{3BEE198E-E304-4E92-ACBB-DB47456A2073}" dt="2023-02-26T17:05:44.104" v="1592" actId="1076"/>
          <ac:picMkLst>
            <pc:docMk/>
            <pc:sldMk cId="1268785102" sldId="294"/>
            <ac:picMk id="8" creationId="{663EC6FC-337B-B549-E459-73546D39EAB0}"/>
          </ac:picMkLst>
        </pc:picChg>
        <pc:picChg chg="add mod">
          <ac:chgData name="Casper Simonsen" userId="81a9cecb-b61e-4c61-8eeb-e41c16afafe1" providerId="ADAL" clId="{3BEE198E-E304-4E92-ACBB-DB47456A2073}" dt="2023-02-26T17:06:40.369" v="1602" actId="14100"/>
          <ac:picMkLst>
            <pc:docMk/>
            <pc:sldMk cId="1268785102" sldId="294"/>
            <ac:picMk id="12" creationId="{4A7E849C-1F0D-A61D-A07B-EEC19C5CAC47}"/>
          </ac:picMkLst>
        </pc:picChg>
        <pc:picChg chg="add mod">
          <ac:chgData name="Casper Simonsen" userId="81a9cecb-b61e-4c61-8eeb-e41c16afafe1" providerId="ADAL" clId="{3BEE198E-E304-4E92-ACBB-DB47456A2073}" dt="2023-02-26T17:07:02.297" v="1603" actId="1076"/>
          <ac:picMkLst>
            <pc:docMk/>
            <pc:sldMk cId="1268785102" sldId="294"/>
            <ac:picMk id="14" creationId="{F602C2D0-B94A-6F9B-9784-109AB18EFA61}"/>
          </ac:picMkLst>
        </pc:picChg>
        <pc:picChg chg="del mod">
          <ac:chgData name="Casper Simonsen" userId="81a9cecb-b61e-4c61-8eeb-e41c16afafe1" providerId="ADAL" clId="{3BEE198E-E304-4E92-ACBB-DB47456A2073}" dt="2023-02-26T17:06:16.610" v="1599" actId="478"/>
          <ac:picMkLst>
            <pc:docMk/>
            <pc:sldMk cId="1268785102" sldId="294"/>
            <ac:picMk id="1026" creationId="{13177425-2313-4759-85D3-6DF4C15BEF2C}"/>
          </ac:picMkLst>
        </pc:picChg>
      </pc:sldChg>
      <pc:sldChg chg="modSp add mod modAnim">
        <pc:chgData name="Casper Simonsen" userId="81a9cecb-b61e-4c61-8eeb-e41c16afafe1" providerId="ADAL" clId="{3BEE198E-E304-4E92-ACBB-DB47456A2073}" dt="2023-02-26T12:55:03.708" v="417"/>
        <pc:sldMkLst>
          <pc:docMk/>
          <pc:sldMk cId="2563707230" sldId="295"/>
        </pc:sldMkLst>
        <pc:spChg chg="mod">
          <ac:chgData name="Casper Simonsen" userId="81a9cecb-b61e-4c61-8eeb-e41c16afafe1" providerId="ADAL" clId="{3BEE198E-E304-4E92-ACBB-DB47456A2073}" dt="2023-02-26T12:54:01.243" v="413"/>
          <ac:spMkLst>
            <pc:docMk/>
            <pc:sldMk cId="2563707230" sldId="295"/>
            <ac:spMk id="3" creationId="{50D69612-B622-4DC7-B924-1B24844A0E58}"/>
          </ac:spMkLst>
        </pc:spChg>
      </pc:sldChg>
      <pc:sldChg chg="addSp modSp add mod modAnim">
        <pc:chgData name="Casper Simonsen" userId="81a9cecb-b61e-4c61-8eeb-e41c16afafe1" providerId="ADAL" clId="{3BEE198E-E304-4E92-ACBB-DB47456A2073}" dt="2023-02-26T13:11:14.035" v="493" actId="14100"/>
        <pc:sldMkLst>
          <pc:docMk/>
          <pc:sldMk cId="1686161781" sldId="296"/>
        </pc:sldMkLst>
        <pc:spChg chg="mod">
          <ac:chgData name="Casper Simonsen" userId="81a9cecb-b61e-4c61-8eeb-e41c16afafe1" providerId="ADAL" clId="{3BEE198E-E304-4E92-ACBB-DB47456A2073}" dt="2023-02-26T13:10:26.061" v="485" actId="1076"/>
          <ac:spMkLst>
            <pc:docMk/>
            <pc:sldMk cId="1686161781" sldId="296"/>
            <ac:spMk id="3" creationId="{50D69612-B622-4DC7-B924-1B24844A0E58}"/>
          </ac:spMkLst>
        </pc:spChg>
        <pc:picChg chg="add mod">
          <ac:chgData name="Casper Simonsen" userId="81a9cecb-b61e-4c61-8eeb-e41c16afafe1" providerId="ADAL" clId="{3BEE198E-E304-4E92-ACBB-DB47456A2073}" dt="2023-02-26T13:10:40.253" v="488" actId="1076"/>
          <ac:picMkLst>
            <pc:docMk/>
            <pc:sldMk cId="1686161781" sldId="296"/>
            <ac:picMk id="4" creationId="{6DEE6340-6280-7CC8-5D3B-621D0F5FE3D8}"/>
          </ac:picMkLst>
        </pc:picChg>
        <pc:picChg chg="add mod">
          <ac:chgData name="Casper Simonsen" userId="81a9cecb-b61e-4c61-8eeb-e41c16afafe1" providerId="ADAL" clId="{3BEE198E-E304-4E92-ACBB-DB47456A2073}" dt="2023-02-26T13:11:14.035" v="493" actId="14100"/>
          <ac:picMkLst>
            <pc:docMk/>
            <pc:sldMk cId="1686161781" sldId="296"/>
            <ac:picMk id="5" creationId="{C61EBC2C-D3C3-FD3D-1203-D6B3D83475AE}"/>
          </ac:picMkLst>
        </pc:picChg>
      </pc:sldChg>
      <pc:sldChg chg="addSp delSp modSp add mod modAnim">
        <pc:chgData name="Casper Simonsen" userId="81a9cecb-b61e-4c61-8eeb-e41c16afafe1" providerId="ADAL" clId="{3BEE198E-E304-4E92-ACBB-DB47456A2073}" dt="2023-02-26T13:27:36.171" v="606" actId="14100"/>
        <pc:sldMkLst>
          <pc:docMk/>
          <pc:sldMk cId="1298843799" sldId="297"/>
        </pc:sldMkLst>
        <pc:spChg chg="del mod">
          <ac:chgData name="Casper Simonsen" userId="81a9cecb-b61e-4c61-8eeb-e41c16afafe1" providerId="ADAL" clId="{3BEE198E-E304-4E92-ACBB-DB47456A2073}" dt="2023-02-26T13:21:58.231" v="567" actId="478"/>
          <ac:spMkLst>
            <pc:docMk/>
            <pc:sldMk cId="1298843799" sldId="297"/>
            <ac:spMk id="2" creationId="{8C343EB7-5C33-4FEB-B4BE-681409D45CDF}"/>
          </ac:spMkLst>
        </pc:spChg>
        <pc:spChg chg="del mod">
          <ac:chgData name="Casper Simonsen" userId="81a9cecb-b61e-4c61-8eeb-e41c16afafe1" providerId="ADAL" clId="{3BEE198E-E304-4E92-ACBB-DB47456A2073}" dt="2023-02-26T13:21:26.618" v="524" actId="478"/>
          <ac:spMkLst>
            <pc:docMk/>
            <pc:sldMk cId="1298843799" sldId="297"/>
            <ac:spMk id="3" creationId="{50D69612-B622-4DC7-B924-1B24844A0E58}"/>
          </ac:spMkLst>
        </pc:spChg>
        <pc:spChg chg="add del mod">
          <ac:chgData name="Casper Simonsen" userId="81a9cecb-b61e-4c61-8eeb-e41c16afafe1" providerId="ADAL" clId="{3BEE198E-E304-4E92-ACBB-DB47456A2073}" dt="2023-02-26T13:21:30.093" v="525" actId="478"/>
          <ac:spMkLst>
            <pc:docMk/>
            <pc:sldMk cId="1298843799" sldId="297"/>
            <ac:spMk id="7" creationId="{63D458B9-8D74-2D72-C755-21482ED1C348}"/>
          </ac:spMkLst>
        </pc:spChg>
        <pc:picChg chg="del">
          <ac:chgData name="Casper Simonsen" userId="81a9cecb-b61e-4c61-8eeb-e41c16afafe1" providerId="ADAL" clId="{3BEE198E-E304-4E92-ACBB-DB47456A2073}" dt="2023-02-26T13:12:31.206" v="495" actId="478"/>
          <ac:picMkLst>
            <pc:docMk/>
            <pc:sldMk cId="1298843799" sldId="297"/>
            <ac:picMk id="4" creationId="{6DEE6340-6280-7CC8-5D3B-621D0F5FE3D8}"/>
          </ac:picMkLst>
        </pc:picChg>
        <pc:picChg chg="del">
          <ac:chgData name="Casper Simonsen" userId="81a9cecb-b61e-4c61-8eeb-e41c16afafe1" providerId="ADAL" clId="{3BEE198E-E304-4E92-ACBB-DB47456A2073}" dt="2023-02-26T13:12:32.743" v="496" actId="478"/>
          <ac:picMkLst>
            <pc:docMk/>
            <pc:sldMk cId="1298843799" sldId="297"/>
            <ac:picMk id="5" creationId="{C61EBC2C-D3C3-FD3D-1203-D6B3D83475AE}"/>
          </ac:picMkLst>
        </pc:picChg>
        <pc:picChg chg="add mod">
          <ac:chgData name="Casper Simonsen" userId="81a9cecb-b61e-4c61-8eeb-e41c16afafe1" providerId="ADAL" clId="{3BEE198E-E304-4E92-ACBB-DB47456A2073}" dt="2023-02-26T13:21:42.078" v="528" actId="1076"/>
          <ac:picMkLst>
            <pc:docMk/>
            <pc:sldMk cId="1298843799" sldId="297"/>
            <ac:picMk id="9" creationId="{C738B881-8E1D-7D91-4422-6652245BC92A}"/>
          </ac:picMkLst>
        </pc:picChg>
        <pc:picChg chg="add mod">
          <ac:chgData name="Casper Simonsen" userId="81a9cecb-b61e-4c61-8eeb-e41c16afafe1" providerId="ADAL" clId="{3BEE198E-E304-4E92-ACBB-DB47456A2073}" dt="2023-02-26T13:23:35.816" v="573" actId="1076"/>
          <ac:picMkLst>
            <pc:docMk/>
            <pc:sldMk cId="1298843799" sldId="297"/>
            <ac:picMk id="2050" creationId="{69F7C5A3-2324-B0D7-E728-5D7C5FF1606F}"/>
          </ac:picMkLst>
        </pc:picChg>
        <pc:picChg chg="add mod">
          <ac:chgData name="Casper Simonsen" userId="81a9cecb-b61e-4c61-8eeb-e41c16afafe1" providerId="ADAL" clId="{3BEE198E-E304-4E92-ACBB-DB47456A2073}" dt="2023-02-26T13:26:31.340" v="592" actId="14100"/>
          <ac:picMkLst>
            <pc:docMk/>
            <pc:sldMk cId="1298843799" sldId="297"/>
            <ac:picMk id="2051" creationId="{031C8457-38E0-2774-4890-EBA9CB5E1D95}"/>
          </ac:picMkLst>
        </pc:picChg>
        <pc:picChg chg="add mod">
          <ac:chgData name="Casper Simonsen" userId="81a9cecb-b61e-4c61-8eeb-e41c16afafe1" providerId="ADAL" clId="{3BEE198E-E304-4E92-ACBB-DB47456A2073}" dt="2023-02-26T13:26:36.777" v="593" actId="14100"/>
          <ac:picMkLst>
            <pc:docMk/>
            <pc:sldMk cId="1298843799" sldId="297"/>
            <ac:picMk id="2052" creationId="{B1B53BC5-FC0A-1EC3-15D2-4A49B3C20054}"/>
          </ac:picMkLst>
        </pc:picChg>
        <pc:picChg chg="add mod">
          <ac:chgData name="Casper Simonsen" userId="81a9cecb-b61e-4c61-8eeb-e41c16afafe1" providerId="ADAL" clId="{3BEE198E-E304-4E92-ACBB-DB47456A2073}" dt="2023-02-26T13:26:24.084" v="591" actId="14100"/>
          <ac:picMkLst>
            <pc:docMk/>
            <pc:sldMk cId="1298843799" sldId="297"/>
            <ac:picMk id="2053" creationId="{48BC6497-0517-9B69-6900-6122AC73B3CF}"/>
          </ac:picMkLst>
        </pc:picChg>
        <pc:picChg chg="add mod">
          <ac:chgData name="Casper Simonsen" userId="81a9cecb-b61e-4c61-8eeb-e41c16afafe1" providerId="ADAL" clId="{3BEE198E-E304-4E92-ACBB-DB47456A2073}" dt="2023-02-26T13:27:29.921" v="605" actId="14100"/>
          <ac:picMkLst>
            <pc:docMk/>
            <pc:sldMk cId="1298843799" sldId="297"/>
            <ac:picMk id="2054" creationId="{DED7332D-6225-9DF0-5ED0-CE6EE2082F4D}"/>
          </ac:picMkLst>
        </pc:picChg>
        <pc:picChg chg="add mod">
          <ac:chgData name="Casper Simonsen" userId="81a9cecb-b61e-4c61-8eeb-e41c16afafe1" providerId="ADAL" clId="{3BEE198E-E304-4E92-ACBB-DB47456A2073}" dt="2023-02-26T13:27:15.470" v="602" actId="1076"/>
          <ac:picMkLst>
            <pc:docMk/>
            <pc:sldMk cId="1298843799" sldId="297"/>
            <ac:picMk id="2055" creationId="{7CC8A39E-4F37-D370-BD94-2583281FC220}"/>
          </ac:picMkLst>
        </pc:picChg>
        <pc:picChg chg="add mod">
          <ac:chgData name="Casper Simonsen" userId="81a9cecb-b61e-4c61-8eeb-e41c16afafe1" providerId="ADAL" clId="{3BEE198E-E304-4E92-ACBB-DB47456A2073}" dt="2023-02-26T13:27:36.171" v="606" actId="14100"/>
          <ac:picMkLst>
            <pc:docMk/>
            <pc:sldMk cId="1298843799" sldId="297"/>
            <ac:picMk id="2056" creationId="{C1EC49D0-743E-FCB3-068A-7B1F87D41B70}"/>
          </ac:picMkLst>
        </pc:picChg>
      </pc:sldChg>
      <pc:sldChg chg="addSp delSp modSp add mod modAnim">
        <pc:chgData name="Casper Simonsen" userId="81a9cecb-b61e-4c61-8eeb-e41c16afafe1" providerId="ADAL" clId="{3BEE198E-E304-4E92-ACBB-DB47456A2073}" dt="2023-02-26T13:30:41.139" v="623" actId="1076"/>
        <pc:sldMkLst>
          <pc:docMk/>
          <pc:sldMk cId="2995268682" sldId="298"/>
        </pc:sldMkLst>
        <pc:picChg chg="add mod">
          <ac:chgData name="Casper Simonsen" userId="81a9cecb-b61e-4c61-8eeb-e41c16afafe1" providerId="ADAL" clId="{3BEE198E-E304-4E92-ACBB-DB47456A2073}" dt="2023-02-26T13:30:41.139" v="623" actId="1076"/>
          <ac:picMkLst>
            <pc:docMk/>
            <pc:sldMk cId="2995268682" sldId="298"/>
            <ac:picMk id="3" creationId="{B6559E0E-347A-CE52-E440-91B449CEC4B2}"/>
          </ac:picMkLst>
        </pc:picChg>
        <pc:picChg chg="del">
          <ac:chgData name="Casper Simonsen" userId="81a9cecb-b61e-4c61-8eeb-e41c16afafe1" providerId="ADAL" clId="{3BEE198E-E304-4E92-ACBB-DB47456A2073}" dt="2023-02-26T13:28:31.994" v="615" actId="478"/>
          <ac:picMkLst>
            <pc:docMk/>
            <pc:sldMk cId="2995268682" sldId="298"/>
            <ac:picMk id="9" creationId="{C738B881-8E1D-7D91-4422-6652245BC92A}"/>
          </ac:picMkLst>
        </pc:picChg>
        <pc:picChg chg="del">
          <ac:chgData name="Casper Simonsen" userId="81a9cecb-b61e-4c61-8eeb-e41c16afafe1" providerId="ADAL" clId="{3BEE198E-E304-4E92-ACBB-DB47456A2073}" dt="2023-02-26T13:28:29.777" v="614" actId="478"/>
          <ac:picMkLst>
            <pc:docMk/>
            <pc:sldMk cId="2995268682" sldId="298"/>
            <ac:picMk id="2050" creationId="{69F7C5A3-2324-B0D7-E728-5D7C5FF1606F}"/>
          </ac:picMkLst>
        </pc:picChg>
        <pc:picChg chg="del">
          <ac:chgData name="Casper Simonsen" userId="81a9cecb-b61e-4c61-8eeb-e41c16afafe1" providerId="ADAL" clId="{3BEE198E-E304-4E92-ACBB-DB47456A2073}" dt="2023-02-26T13:28:29.164" v="613" actId="478"/>
          <ac:picMkLst>
            <pc:docMk/>
            <pc:sldMk cId="2995268682" sldId="298"/>
            <ac:picMk id="2051" creationId="{031C8457-38E0-2774-4890-EBA9CB5E1D95}"/>
          </ac:picMkLst>
        </pc:picChg>
        <pc:picChg chg="del">
          <ac:chgData name="Casper Simonsen" userId="81a9cecb-b61e-4c61-8eeb-e41c16afafe1" providerId="ADAL" clId="{3BEE198E-E304-4E92-ACBB-DB47456A2073}" dt="2023-02-26T13:28:28.490" v="612" actId="478"/>
          <ac:picMkLst>
            <pc:docMk/>
            <pc:sldMk cId="2995268682" sldId="298"/>
            <ac:picMk id="2052" creationId="{B1B53BC5-FC0A-1EC3-15D2-4A49B3C20054}"/>
          </ac:picMkLst>
        </pc:picChg>
        <pc:picChg chg="del">
          <ac:chgData name="Casper Simonsen" userId="81a9cecb-b61e-4c61-8eeb-e41c16afafe1" providerId="ADAL" clId="{3BEE198E-E304-4E92-ACBB-DB47456A2073}" dt="2023-02-26T13:28:27.885" v="611" actId="478"/>
          <ac:picMkLst>
            <pc:docMk/>
            <pc:sldMk cId="2995268682" sldId="298"/>
            <ac:picMk id="2053" creationId="{48BC6497-0517-9B69-6900-6122AC73B3CF}"/>
          </ac:picMkLst>
        </pc:picChg>
        <pc:picChg chg="del">
          <ac:chgData name="Casper Simonsen" userId="81a9cecb-b61e-4c61-8eeb-e41c16afafe1" providerId="ADAL" clId="{3BEE198E-E304-4E92-ACBB-DB47456A2073}" dt="2023-02-26T13:28:27.229" v="610" actId="478"/>
          <ac:picMkLst>
            <pc:docMk/>
            <pc:sldMk cId="2995268682" sldId="298"/>
            <ac:picMk id="2054" creationId="{DED7332D-6225-9DF0-5ED0-CE6EE2082F4D}"/>
          </ac:picMkLst>
        </pc:picChg>
        <pc:picChg chg="del">
          <ac:chgData name="Casper Simonsen" userId="81a9cecb-b61e-4c61-8eeb-e41c16afafe1" providerId="ADAL" clId="{3BEE198E-E304-4E92-ACBB-DB47456A2073}" dt="2023-02-26T13:28:26.552" v="609" actId="478"/>
          <ac:picMkLst>
            <pc:docMk/>
            <pc:sldMk cId="2995268682" sldId="298"/>
            <ac:picMk id="2055" creationId="{7CC8A39E-4F37-D370-BD94-2583281FC220}"/>
          </ac:picMkLst>
        </pc:picChg>
        <pc:picChg chg="del">
          <ac:chgData name="Casper Simonsen" userId="81a9cecb-b61e-4c61-8eeb-e41c16afafe1" providerId="ADAL" clId="{3BEE198E-E304-4E92-ACBB-DB47456A2073}" dt="2023-02-26T13:28:24.226" v="608" actId="478"/>
          <ac:picMkLst>
            <pc:docMk/>
            <pc:sldMk cId="2995268682" sldId="298"/>
            <ac:picMk id="2056" creationId="{C1EC49D0-743E-FCB3-068A-7B1F87D41B70}"/>
          </ac:picMkLst>
        </pc:picChg>
      </pc:sldChg>
      <pc:sldChg chg="addSp delSp modSp add mod modAnim">
        <pc:chgData name="Casper Simonsen" userId="81a9cecb-b61e-4c61-8eeb-e41c16afafe1" providerId="ADAL" clId="{3BEE198E-E304-4E92-ACBB-DB47456A2073}" dt="2023-02-26T13:45:06.733" v="645" actId="1076"/>
        <pc:sldMkLst>
          <pc:docMk/>
          <pc:sldMk cId="2954173093" sldId="299"/>
        </pc:sldMkLst>
        <pc:picChg chg="del">
          <ac:chgData name="Casper Simonsen" userId="81a9cecb-b61e-4c61-8eeb-e41c16afafe1" providerId="ADAL" clId="{3BEE198E-E304-4E92-ACBB-DB47456A2073}" dt="2023-02-26T13:32:58.802" v="625" actId="478"/>
          <ac:picMkLst>
            <pc:docMk/>
            <pc:sldMk cId="2954173093" sldId="299"/>
            <ac:picMk id="3" creationId="{B6559E0E-347A-CE52-E440-91B449CEC4B2}"/>
          </ac:picMkLst>
        </pc:picChg>
        <pc:picChg chg="add mod">
          <ac:chgData name="Casper Simonsen" userId="81a9cecb-b61e-4c61-8eeb-e41c16afafe1" providerId="ADAL" clId="{3BEE198E-E304-4E92-ACBB-DB47456A2073}" dt="2023-02-26T13:33:48.097" v="635" actId="1076"/>
          <ac:picMkLst>
            <pc:docMk/>
            <pc:sldMk cId="2954173093" sldId="299"/>
            <ac:picMk id="4098" creationId="{C7AED89A-011C-EAE4-3310-A336DDCA41CE}"/>
          </ac:picMkLst>
        </pc:picChg>
        <pc:picChg chg="add mod">
          <ac:chgData name="Casper Simonsen" userId="81a9cecb-b61e-4c61-8eeb-e41c16afafe1" providerId="ADAL" clId="{3BEE198E-E304-4E92-ACBB-DB47456A2073}" dt="2023-02-26T13:44:38.100" v="639" actId="1076"/>
          <ac:picMkLst>
            <pc:docMk/>
            <pc:sldMk cId="2954173093" sldId="299"/>
            <ac:picMk id="4099" creationId="{B7E632CE-D2BA-5ED1-FEA7-C13B8975891F}"/>
          </ac:picMkLst>
        </pc:picChg>
        <pc:picChg chg="add mod">
          <ac:chgData name="Casper Simonsen" userId="81a9cecb-b61e-4c61-8eeb-e41c16afafe1" providerId="ADAL" clId="{3BEE198E-E304-4E92-ACBB-DB47456A2073}" dt="2023-02-26T13:45:06.733" v="645" actId="1076"/>
          <ac:picMkLst>
            <pc:docMk/>
            <pc:sldMk cId="2954173093" sldId="299"/>
            <ac:picMk id="4100" creationId="{45880059-2EE2-C5E1-5C68-2DA833B6FF7B}"/>
          </ac:picMkLst>
        </pc:picChg>
      </pc:sldChg>
      <pc:sldChg chg="addSp delSp modSp add modAnim">
        <pc:chgData name="Casper Simonsen" userId="81a9cecb-b61e-4c61-8eeb-e41c16afafe1" providerId="ADAL" clId="{3BEE198E-E304-4E92-ACBB-DB47456A2073}" dt="2023-02-26T13:59:35.067" v="683"/>
        <pc:sldMkLst>
          <pc:docMk/>
          <pc:sldMk cId="3946725564" sldId="300"/>
        </pc:sldMkLst>
        <pc:picChg chg="add mod">
          <ac:chgData name="Casper Simonsen" userId="81a9cecb-b61e-4c61-8eeb-e41c16afafe1" providerId="ADAL" clId="{3BEE198E-E304-4E92-ACBB-DB47456A2073}" dt="2023-02-26T13:54:25.622" v="656"/>
          <ac:picMkLst>
            <pc:docMk/>
            <pc:sldMk cId="3946725564" sldId="300"/>
            <ac:picMk id="2" creationId="{D8B8ACF7-C424-6617-16D9-2C21E50977B4}"/>
          </ac:picMkLst>
        </pc:picChg>
        <pc:picChg chg="add mod">
          <ac:chgData name="Casper Simonsen" userId="81a9cecb-b61e-4c61-8eeb-e41c16afafe1" providerId="ADAL" clId="{3BEE198E-E304-4E92-ACBB-DB47456A2073}" dt="2023-02-26T13:56:24.021" v="667" actId="14100"/>
          <ac:picMkLst>
            <pc:docMk/>
            <pc:sldMk cId="3946725564" sldId="300"/>
            <ac:picMk id="3" creationId="{86795C30-0A3D-9681-E1C9-EF150262DDF0}"/>
          </ac:picMkLst>
        </pc:picChg>
        <pc:picChg chg="add del mod">
          <ac:chgData name="Casper Simonsen" userId="81a9cecb-b61e-4c61-8eeb-e41c16afafe1" providerId="ADAL" clId="{3BEE198E-E304-4E92-ACBB-DB47456A2073}" dt="2023-02-26T13:59:03.466" v="676" actId="478"/>
          <ac:picMkLst>
            <pc:docMk/>
            <pc:sldMk cId="3946725564" sldId="300"/>
            <ac:picMk id="4" creationId="{8DB95981-646E-E8A8-D408-FA3B2BE57340}"/>
          </ac:picMkLst>
        </pc:picChg>
        <pc:picChg chg="add mod">
          <ac:chgData name="Casper Simonsen" userId="81a9cecb-b61e-4c61-8eeb-e41c16afafe1" providerId="ADAL" clId="{3BEE198E-E304-4E92-ACBB-DB47456A2073}" dt="2023-02-26T13:59:10.915" v="678" actId="1076"/>
          <ac:picMkLst>
            <pc:docMk/>
            <pc:sldMk cId="3946725564" sldId="300"/>
            <ac:picMk id="5" creationId="{5D5F45F5-5C49-9089-9BAE-EB79F719A2E2}"/>
          </ac:picMkLst>
        </pc:picChg>
        <pc:picChg chg="add mod">
          <ac:chgData name="Casper Simonsen" userId="81a9cecb-b61e-4c61-8eeb-e41c16afafe1" providerId="ADAL" clId="{3BEE198E-E304-4E92-ACBB-DB47456A2073}" dt="2023-02-26T13:59:32.848" v="682" actId="1076"/>
          <ac:picMkLst>
            <pc:docMk/>
            <pc:sldMk cId="3946725564" sldId="300"/>
            <ac:picMk id="6" creationId="{FC9685D1-5AA2-C414-AE70-A9CEEC048677}"/>
          </ac:picMkLst>
        </pc:picChg>
        <pc:picChg chg="del">
          <ac:chgData name="Casper Simonsen" userId="81a9cecb-b61e-4c61-8eeb-e41c16afafe1" providerId="ADAL" clId="{3BEE198E-E304-4E92-ACBB-DB47456A2073}" dt="2023-02-26T13:46:58.581" v="649" actId="478"/>
          <ac:picMkLst>
            <pc:docMk/>
            <pc:sldMk cId="3946725564" sldId="300"/>
            <ac:picMk id="4098" creationId="{C7AED89A-011C-EAE4-3310-A336DDCA41CE}"/>
          </ac:picMkLst>
        </pc:picChg>
        <pc:picChg chg="del">
          <ac:chgData name="Casper Simonsen" userId="81a9cecb-b61e-4c61-8eeb-e41c16afafe1" providerId="ADAL" clId="{3BEE198E-E304-4E92-ACBB-DB47456A2073}" dt="2023-02-26T13:46:57.519" v="648" actId="478"/>
          <ac:picMkLst>
            <pc:docMk/>
            <pc:sldMk cId="3946725564" sldId="300"/>
            <ac:picMk id="4099" creationId="{B7E632CE-D2BA-5ED1-FEA7-C13B8975891F}"/>
          </ac:picMkLst>
        </pc:picChg>
        <pc:picChg chg="del">
          <ac:chgData name="Casper Simonsen" userId="81a9cecb-b61e-4c61-8eeb-e41c16afafe1" providerId="ADAL" clId="{3BEE198E-E304-4E92-ACBB-DB47456A2073}" dt="2023-02-26T13:46:56.356" v="647" actId="478"/>
          <ac:picMkLst>
            <pc:docMk/>
            <pc:sldMk cId="3946725564" sldId="300"/>
            <ac:picMk id="4100" creationId="{45880059-2EE2-C5E1-5C68-2DA833B6FF7B}"/>
          </ac:picMkLst>
        </pc:picChg>
        <pc:picChg chg="add mod">
          <ac:chgData name="Casper Simonsen" userId="81a9cecb-b61e-4c61-8eeb-e41c16afafe1" providerId="ADAL" clId="{3BEE198E-E304-4E92-ACBB-DB47456A2073}" dt="2023-02-26T13:47:03.324" v="651" actId="1076"/>
          <ac:picMkLst>
            <pc:docMk/>
            <pc:sldMk cId="3946725564" sldId="300"/>
            <ac:picMk id="5122" creationId="{1BD1310B-3287-D699-F1AE-ED1B28881FB3}"/>
          </ac:picMkLst>
        </pc:picChg>
        <pc:picChg chg="add mod">
          <ac:chgData name="Casper Simonsen" userId="81a9cecb-b61e-4c61-8eeb-e41c16afafe1" providerId="ADAL" clId="{3BEE198E-E304-4E92-ACBB-DB47456A2073}" dt="2023-02-26T13:47:41.266" v="655" actId="732"/>
          <ac:picMkLst>
            <pc:docMk/>
            <pc:sldMk cId="3946725564" sldId="300"/>
            <ac:picMk id="5123" creationId="{A2A1D3E6-E301-84DF-2070-AEE94915705F}"/>
          </ac:picMkLst>
        </pc:picChg>
        <pc:picChg chg="add mod">
          <ac:chgData name="Casper Simonsen" userId="81a9cecb-b61e-4c61-8eeb-e41c16afafe1" providerId="ADAL" clId="{3BEE198E-E304-4E92-ACBB-DB47456A2073}" dt="2023-02-26T13:55:19.672" v="662" actId="1076"/>
          <ac:picMkLst>
            <pc:docMk/>
            <pc:sldMk cId="3946725564" sldId="300"/>
            <ac:picMk id="5124" creationId="{A6776949-59B3-373E-D734-76E068878A4C}"/>
          </ac:picMkLst>
        </pc:picChg>
        <pc:picChg chg="add">
          <ac:chgData name="Casper Simonsen" userId="81a9cecb-b61e-4c61-8eeb-e41c16afafe1" providerId="ADAL" clId="{3BEE198E-E304-4E92-ACBB-DB47456A2073}" dt="2023-02-26T13:57:45.186" v="673"/>
          <ac:picMkLst>
            <pc:docMk/>
            <pc:sldMk cId="3946725564" sldId="300"/>
            <ac:picMk id="5125" creationId="{1EE2B386-5508-CA0F-04DA-337E7795331C}"/>
          </ac:picMkLst>
        </pc:picChg>
      </pc:sldChg>
      <pc:sldChg chg="addSp modSp add mod modAnim">
        <pc:chgData name="Casper Simonsen" userId="81a9cecb-b61e-4c61-8eeb-e41c16afafe1" providerId="ADAL" clId="{3BEE198E-E304-4E92-ACBB-DB47456A2073}" dt="2023-02-26T14:13:56.572" v="1282" actId="1076"/>
        <pc:sldMkLst>
          <pc:docMk/>
          <pc:sldMk cId="240150106" sldId="301"/>
        </pc:sldMkLst>
        <pc:spChg chg="mod">
          <ac:chgData name="Casper Simonsen" userId="81a9cecb-b61e-4c61-8eeb-e41c16afafe1" providerId="ADAL" clId="{3BEE198E-E304-4E92-ACBB-DB47456A2073}" dt="2023-02-26T14:13:54.406" v="1281" actId="1076"/>
          <ac:spMkLst>
            <pc:docMk/>
            <pc:sldMk cId="240150106" sldId="301"/>
            <ac:spMk id="3" creationId="{50D69612-B622-4DC7-B924-1B24844A0E58}"/>
          </ac:spMkLst>
        </pc:spChg>
        <pc:picChg chg="add mod">
          <ac:chgData name="Casper Simonsen" userId="81a9cecb-b61e-4c61-8eeb-e41c16afafe1" providerId="ADAL" clId="{3BEE198E-E304-4E92-ACBB-DB47456A2073}" dt="2023-02-26T14:13:56.572" v="1282" actId="1076"/>
          <ac:picMkLst>
            <pc:docMk/>
            <pc:sldMk cId="240150106" sldId="301"/>
            <ac:picMk id="5" creationId="{60136EF7-9A0E-CB56-1B73-169E3736FF3B}"/>
          </ac:picMkLst>
        </pc:picChg>
      </pc:sldChg>
      <pc:sldChg chg="addSp delSp modSp add mod delAnim">
        <pc:chgData name="Casper Simonsen" userId="81a9cecb-b61e-4c61-8eeb-e41c16afafe1" providerId="ADAL" clId="{3BEE198E-E304-4E92-ACBB-DB47456A2073}" dt="2023-02-26T18:57:39.207" v="1935" actId="14734"/>
        <pc:sldMkLst>
          <pc:docMk/>
          <pc:sldMk cId="381716608" sldId="302"/>
        </pc:sldMkLst>
        <pc:spChg chg="del">
          <ac:chgData name="Casper Simonsen" userId="81a9cecb-b61e-4c61-8eeb-e41c16afafe1" providerId="ADAL" clId="{3BEE198E-E304-4E92-ACBB-DB47456A2073}" dt="2023-02-26T18:57:28.320" v="1931" actId="478"/>
          <ac:spMkLst>
            <pc:docMk/>
            <pc:sldMk cId="381716608" sldId="302"/>
            <ac:spMk id="3" creationId="{50D69612-B622-4DC7-B924-1B24844A0E58}"/>
          </ac:spMkLst>
        </pc:spChg>
        <pc:spChg chg="add mod">
          <ac:chgData name="Casper Simonsen" userId="81a9cecb-b61e-4c61-8eeb-e41c16afafe1" providerId="ADAL" clId="{3BEE198E-E304-4E92-ACBB-DB47456A2073}" dt="2023-02-26T18:57:28.320" v="1931" actId="478"/>
          <ac:spMkLst>
            <pc:docMk/>
            <pc:sldMk cId="381716608" sldId="302"/>
            <ac:spMk id="5" creationId="{1E071D0E-A250-A854-D54D-810EBCEE9F13}"/>
          </ac:spMkLst>
        </pc:spChg>
        <pc:graphicFrameChg chg="add mod modGraphic">
          <ac:chgData name="Casper Simonsen" userId="81a9cecb-b61e-4c61-8eeb-e41c16afafe1" providerId="ADAL" clId="{3BEE198E-E304-4E92-ACBB-DB47456A2073}" dt="2023-02-26T18:57:39.207" v="1935" actId="14734"/>
          <ac:graphicFrameMkLst>
            <pc:docMk/>
            <pc:sldMk cId="381716608" sldId="302"/>
            <ac:graphicFrameMk id="6" creationId="{BCF4ABB0-789F-BBB0-B7E0-00DC7CDA099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3F23F-0674-4F90-8390-BE5B5BE4D1FC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1E5CB-B519-4C25-85DF-91261E30173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37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559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330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5923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354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296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2657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7548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7808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1972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9323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910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384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3029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2888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2218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350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2553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7522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2867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8667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5758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56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678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8486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1357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482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7009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6777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19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92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147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10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425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29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E5CB-B519-4C25-85DF-91261E301730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92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47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7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356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24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5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950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91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58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9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44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281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D7F2-A544-42C6-8E65-D02FDB0CB48F}" type="datetimeFigureOut">
              <a:rPr lang="da-DK" smtClean="0"/>
              <a:t>26-02-2023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D2762-A104-4727-B3FC-644FF590462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27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endParaRPr lang="da-DK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Agenda: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Valg af dirigent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Formanden aflægger beretning.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**uddeling af pokaler**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Kassereren forelægger det reviderede regnskab, samt budget for det kommende regnskabsår.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Indkomne forslag.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Fastsættelse af kontingent                                                                                       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Valg af formand </a:t>
            </a:r>
            <a:r>
              <a:rPr lang="da-DK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respektiv</a:t>
            </a:r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kasserer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7. Valg af øvrige bestyrelsesmedlemmer og suppleanter.</a:t>
            </a: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8. Valg af 2 revisorer og 1 revisorsuppleant (eller ekstern revisor)</a:t>
            </a:r>
            <a:endParaRPr lang="da-DK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Eventuelt.</a:t>
            </a:r>
            <a:endParaRPr lang="da-DK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BD1310B-3287-D699-F1AE-ED1B2888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8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A2A1D3E6-E301-84DF-2070-AEE949157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2" r="9860"/>
          <a:stretch/>
        </p:blipFill>
        <p:spPr bwMode="auto">
          <a:xfrm>
            <a:off x="3212983" y="347663"/>
            <a:ext cx="288301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8B8ACF7-C424-6617-16D9-2C21E509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63" y="47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6776949-59B3-373E-D734-76E06887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0" y="1571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6795C30-0A3D-9681-E1C9-EF150262D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r="14676"/>
          <a:stretch/>
        </p:blipFill>
        <p:spPr bwMode="auto">
          <a:xfrm rot="10800000">
            <a:off x="1186095" y="414336"/>
            <a:ext cx="6322052" cy="62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1EE2B386-5508-CA0F-04DA-337E7795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D5F45F5-5C49-9089-9BAE-EB79F719A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11043" r="15980" b="6662"/>
          <a:stretch/>
        </p:blipFill>
        <p:spPr bwMode="auto">
          <a:xfrm>
            <a:off x="3883786" y="770819"/>
            <a:ext cx="6042155" cy="5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C9685D1-5AA2-C414-AE70-A9CEEC048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r="14061"/>
          <a:stretch/>
        </p:blipFill>
        <p:spPr bwMode="auto">
          <a:xfrm rot="10800000">
            <a:off x="1670083" y="8389"/>
            <a:ext cx="7302343" cy="653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DBU Fodboldskole 20-års</a:t>
            </a:r>
            <a:r>
              <a:rPr lang="da-DK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jubilæum</a:t>
            </a: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Sjællandsmestre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40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A5C2651-6218-6359-228C-CA1158FEEF3F}"/>
              </a:ext>
            </a:extLst>
          </p:cNvPr>
          <p:cNvSpPr txBox="1"/>
          <p:nvPr/>
        </p:nvSpPr>
        <p:spPr>
          <a:xfrm>
            <a:off x="2478947" y="2860645"/>
            <a:ext cx="7726260" cy="153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4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da-DK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U19 drenge Mester</a:t>
            </a:r>
          </a:p>
          <a:p>
            <a:pPr marL="342900" lvl="0" indent="-342900" algn="just">
              <a:lnSpc>
                <a:spcPts val="14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endParaRPr lang="da-DK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da-DK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U17 drenge række 2 </a:t>
            </a:r>
          </a:p>
          <a:p>
            <a:pPr marL="342900" lvl="0" indent="-342900" algn="just">
              <a:lnSpc>
                <a:spcPts val="14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endParaRPr lang="da-DK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da-DK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U16 piger Øst 2 </a:t>
            </a:r>
            <a:endParaRPr lang="da-DK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6AD7052-FF51-D4FB-9AB3-078B93060363}"/>
              </a:ext>
            </a:extLst>
          </p:cNvPr>
          <p:cNvSpPr txBox="1">
            <a:spLocks/>
          </p:cNvSpPr>
          <p:nvPr/>
        </p:nvSpPr>
        <p:spPr>
          <a:xfrm>
            <a:off x="1340097" y="1224043"/>
            <a:ext cx="9144000" cy="81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/>
              <a:t>Sjællandsmestrer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D4652E-D542-F961-7BB9-6E195D13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5" y="119039"/>
            <a:ext cx="9221685" cy="64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521F294-B0F5-06E0-CE93-F72F76B3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5" y="254450"/>
            <a:ext cx="8686799" cy="65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B90CFD-2BB7-6929-CC39-2E319FA6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30" y="240049"/>
            <a:ext cx="8484667" cy="63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Sportsligt overblik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Herre Senior 1 overvintrer på en 1. plads i Serie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Herre Senior 2 &amp; 3 begge i Serie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Kvinde Senior 1 tæt på at rykke op i SS igen</a:t>
            </a:r>
            <a:endParaRPr lang="da-DK" b="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U19 godt integreret i senior set-up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Ønske om bredere kvindesenior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Fodboldfitness</a:t>
            </a:r>
            <a:r>
              <a:rPr lang="da-DK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fortsætter fremgang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 husk, ALLE hold</a:t>
            </a:r>
            <a:r>
              <a:rPr lang="da-DK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har leveret noget stort</a:t>
            </a: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6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987" y="1688546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Farvel til æresmedlem og</a:t>
            </a:r>
            <a:r>
              <a:rPr lang="da-DK" sz="2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VSB legenden Bent Frederiksen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36EF7-9A0E-CB56-1B73-169E3736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096" y="2319441"/>
            <a:ext cx="5368517" cy="39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Fokusområder i 2023:</a:t>
            </a:r>
          </a:p>
          <a:p>
            <a:pPr algn="l"/>
            <a:endParaRPr lang="da-DK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Styrkelse af den sportslige indsats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’Fastholdelse af de næstbedste’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Better</a:t>
            </a:r>
            <a:r>
              <a:rPr lang="da-DK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Coaching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Børneudviklingstræner</a:t>
            </a: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da-DK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Nye faciliteter</a:t>
            </a:r>
          </a:p>
          <a:p>
            <a:pPr marL="342900" indent="-342900" algn="l">
              <a:buFontTx/>
              <a:buChar char="-"/>
            </a:pPr>
            <a:r>
              <a:rPr lang="da-DK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Mere klubliv</a:t>
            </a: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da-DK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Årspokaler</a:t>
            </a:r>
          </a:p>
          <a:p>
            <a:pPr algn="l"/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Årets 8-mandsspiller – Piger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Årets 8-mandsspiller – Drenge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Årets  Ungdomsspiller – Piger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Årets Ungdomsspiller – Drenge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Årets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VSB’er</a:t>
            </a: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987" y="1800225"/>
            <a:ext cx="9144000" cy="4593431"/>
          </a:xfrm>
        </p:spPr>
        <p:txBody>
          <a:bodyPr>
            <a:no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Årets 8-mandsspiller – Piger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Indstillet af træner Emil K. Andersen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sz="3600" b="1" dirty="0"/>
              <a:t>			</a:t>
            </a:r>
            <a:r>
              <a:rPr lang="da-DK" sz="3600" dirty="0"/>
              <a:t>Vigga Ørum Rich 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Årets 8-mandsspiller – Drenge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Indstillet af trænere Emil Buhl og Mariuz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Znaty</a:t>
            </a:r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Anton Harder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Årets Ungdomsspiller – Piger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Indstillet af træner Lars Hegnet og team</a:t>
            </a: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Sophia Marstrand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Valg af dirigent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Bestyrelsen foreslår: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Jesper Frigast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8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Årets Ungdomsspiller – Drenge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Indstillet af træner Mathias Ørum &amp; resten af U19 team</a:t>
            </a: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Nikola </a:t>
            </a:r>
            <a:r>
              <a:rPr lang="da-DK" sz="36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Cabrilo</a:t>
            </a: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0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sz="4000" dirty="0">
                <a:solidFill>
                  <a:srgbClr val="000000"/>
                </a:solidFill>
                <a:latin typeface="Calibri" panose="020F0502020204030204" pitchFamily="34" charset="0"/>
              </a:rPr>
              <a:t>Årets </a:t>
            </a:r>
            <a:r>
              <a:rPr lang="da-DK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VSB’er</a:t>
            </a:r>
            <a:endParaRPr lang="da-DK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Allan Bolt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8831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3. Aflæggelse af regnskab 2022 &amp; budget 2023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9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8831"/>
            <a:ext cx="9144000" cy="4164806"/>
          </a:xfrm>
        </p:spPr>
        <p:txBody>
          <a:bodyPr>
            <a:noAutofit/>
          </a:bodyPr>
          <a:lstStyle/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2022 netto resultat DKK 212 </a:t>
            </a:r>
            <a:r>
              <a:rPr lang="da-DK" sz="36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tkr</a:t>
            </a: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dertitel 4">
            <a:extLst>
              <a:ext uri="{FF2B5EF4-FFF2-40B4-BE49-F238E27FC236}">
                <a16:creationId xmlns:a16="http://schemas.microsoft.com/office/drawing/2014/main" id="{1E071D0E-A250-A854-D54D-810EBCEE9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CF4ABB0-789F-BBB0-B7E0-00DC7CDA0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09739"/>
              </p:ext>
            </p:extLst>
          </p:nvPr>
        </p:nvGraphicFramePr>
        <p:xfrm>
          <a:off x="1236689" y="1589087"/>
          <a:ext cx="9742462" cy="4459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472">
                  <a:extLst>
                    <a:ext uri="{9D8B030D-6E8A-4147-A177-3AD203B41FA5}">
                      <a16:colId xmlns:a16="http://schemas.microsoft.com/office/drawing/2014/main" val="2403980456"/>
                    </a:ext>
                  </a:extLst>
                </a:gridCol>
                <a:gridCol w="1122332">
                  <a:extLst>
                    <a:ext uri="{9D8B030D-6E8A-4147-A177-3AD203B41FA5}">
                      <a16:colId xmlns:a16="http://schemas.microsoft.com/office/drawing/2014/main" val="199639234"/>
                    </a:ext>
                  </a:extLst>
                </a:gridCol>
                <a:gridCol w="1122332">
                  <a:extLst>
                    <a:ext uri="{9D8B030D-6E8A-4147-A177-3AD203B41FA5}">
                      <a16:colId xmlns:a16="http://schemas.microsoft.com/office/drawing/2014/main" val="2751126152"/>
                    </a:ext>
                  </a:extLst>
                </a:gridCol>
                <a:gridCol w="2244663">
                  <a:extLst>
                    <a:ext uri="{9D8B030D-6E8A-4147-A177-3AD203B41FA5}">
                      <a16:colId xmlns:a16="http://schemas.microsoft.com/office/drawing/2014/main" val="2538218544"/>
                    </a:ext>
                  </a:extLst>
                </a:gridCol>
                <a:gridCol w="2244663">
                  <a:extLst>
                    <a:ext uri="{9D8B030D-6E8A-4147-A177-3AD203B41FA5}">
                      <a16:colId xmlns:a16="http://schemas.microsoft.com/office/drawing/2014/main" val="1010387979"/>
                    </a:ext>
                  </a:extLst>
                </a:gridCol>
              </a:tblGrid>
              <a:tr h="323148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Årsrapport 2022</a:t>
                      </a:r>
                      <a:endParaRPr lang="da-DK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 </a:t>
                      </a:r>
                      <a:endParaRPr lang="da-DK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40395523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Virum Sorgenfri Boldklub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06800950"/>
                  </a:ext>
                </a:extLst>
              </a:tr>
              <a:tr h="4085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Navn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2022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2021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Budget 2022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Afvigelse 2022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3449128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INDTÆGTER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3037269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Kontingenter ialt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-2.548.506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-2.160.057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-2.178.690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-369.816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62854612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Medlems- og trænertilskud LTK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-421.473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-394.415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-412.400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-9.073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64184902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Sponsorindtægter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-9.000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-85.325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-59.000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50.000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8265519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Andre indtægter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-320.942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-287.829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-278.000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-42.942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40200295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INDTÆGTER IALT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-3.299.921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-2.927.626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-2.928.090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-371.831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09352040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09056848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UDGIFTER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31234859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Holdudgifter ialt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508.982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482.735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351.000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157.982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89328956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Trænere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1.356.672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1.059.560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1.233.500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123.172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14883296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Administration&amp;Ledelse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547.034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463.110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460.000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87.034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20764049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Klubdrift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466.642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337.733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400.200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66.442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30777372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Camp&amp;fodboldskole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175.819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96.359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97.000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78.819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18800003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UDGIFTER IALT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3.055.149,02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2.439.497,16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2.541.700,00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513.449,02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93634724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59493964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UDGIFTER IALT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3.087.795,72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2.516.236,77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2.541.700,00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546.095,72</a:t>
                      </a:r>
                      <a:endParaRPr lang="da-DK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8742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6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663EC6FC-337B-B549-E459-73546D39E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9" y="294410"/>
            <a:ext cx="5468426" cy="434698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A7E849C-1F0D-A61D-A07B-EEC19C5CA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13" y="4729436"/>
            <a:ext cx="5209765" cy="1431436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F602C2D0-B94A-6F9B-9784-109AB18EF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824" y="877320"/>
            <a:ext cx="5591073" cy="54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8831"/>
            <a:ext cx="9144000" cy="4164806"/>
          </a:xfrm>
        </p:spPr>
        <p:txBody>
          <a:bodyPr>
            <a:noAutofit/>
          </a:bodyPr>
          <a:lstStyle/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C464AAF-6666-A642-FA7B-649280C8B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44" y="2078831"/>
            <a:ext cx="5843186" cy="443324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5D93128-683F-F152-7E6C-67D86F7B9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804" y="2097881"/>
            <a:ext cx="5832600" cy="41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968" y="456737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8831"/>
            <a:ext cx="9144000" cy="4164806"/>
          </a:xfrm>
        </p:spPr>
        <p:txBody>
          <a:bodyPr>
            <a:noAutofit/>
          </a:bodyPr>
          <a:lstStyle/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33053CE-8D91-074E-E4A8-5CBDE2065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70851"/>
              </p:ext>
            </p:extLst>
          </p:nvPr>
        </p:nvGraphicFramePr>
        <p:xfrm>
          <a:off x="1349115" y="1563688"/>
          <a:ext cx="8791731" cy="4679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7428">
                  <a:extLst>
                    <a:ext uri="{9D8B030D-6E8A-4147-A177-3AD203B41FA5}">
                      <a16:colId xmlns:a16="http://schemas.microsoft.com/office/drawing/2014/main" val="104646859"/>
                    </a:ext>
                  </a:extLst>
                </a:gridCol>
                <a:gridCol w="1311944">
                  <a:extLst>
                    <a:ext uri="{9D8B030D-6E8A-4147-A177-3AD203B41FA5}">
                      <a16:colId xmlns:a16="http://schemas.microsoft.com/office/drawing/2014/main" val="3082372602"/>
                    </a:ext>
                  </a:extLst>
                </a:gridCol>
                <a:gridCol w="1942359">
                  <a:extLst>
                    <a:ext uri="{9D8B030D-6E8A-4147-A177-3AD203B41FA5}">
                      <a16:colId xmlns:a16="http://schemas.microsoft.com/office/drawing/2014/main" val="4116045785"/>
                    </a:ext>
                  </a:extLst>
                </a:gridCol>
              </a:tblGrid>
              <a:tr h="33456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BUDGET 2023</a:t>
                      </a:r>
                      <a:endParaRPr lang="da-DK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12203505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Virum Sorgenfri Boldklub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58483963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91799280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2022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u="none" strike="noStrike">
                          <a:effectLst/>
                        </a:rPr>
                        <a:t>Budget 2023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20830419"/>
                  </a:ext>
                </a:extLst>
              </a:tr>
              <a:tr h="233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INDTÆGTER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19304902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KONTINGENTER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-2.548.506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-2.568.706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4757262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Medlems- og trænertilskud LTK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-421.473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-421.000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92088044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VSB Sponsorer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-9.000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-20.000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61398483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Andre indtægter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-320.942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-317.000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11680809"/>
                  </a:ext>
                </a:extLst>
              </a:tr>
              <a:tr h="233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INDTÆGTER IALT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-3.299.921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-3.326.706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16859966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38653417"/>
                  </a:ext>
                </a:extLst>
              </a:tr>
              <a:tr h="233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UDGIFTER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47864144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Holdudgifter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508.982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520.000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68639471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Lønninger trænere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1.356.672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1.469.200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74741166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Administration&amp;Ledelse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553.034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706.000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42606740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Klubdrift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493.477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500.000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46362254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Camp/Fodboldskole udgifter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175.819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175.000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42281791"/>
                  </a:ext>
                </a:extLst>
              </a:tr>
              <a:tr h="233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UDGIFTER IALT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3.087.984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3.370.200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31437649"/>
                  </a:ext>
                </a:extLst>
              </a:tr>
              <a:tr h="22702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Renter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-188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0</a:t>
                      </a:r>
                      <a:endParaRPr lang="da-DK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12888185"/>
                  </a:ext>
                </a:extLst>
              </a:tr>
              <a:tr h="2334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UDGIFTER IALT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3.087.796</a:t>
                      </a:r>
                      <a:endParaRPr lang="da-DK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3.370.200</a:t>
                      </a:r>
                      <a:endParaRPr lang="da-DK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79612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163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8831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4. Indkomne forslag</a:t>
            </a: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Forslag til omstrukturering af kontingent for seniorer</a:t>
            </a:r>
          </a:p>
          <a:p>
            <a:pPr algn="l"/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Indsendt af André Behrend</a:t>
            </a:r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1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0206"/>
            <a:ext cx="9144000" cy="4593431"/>
          </a:xfrm>
        </p:spPr>
        <p:txBody>
          <a:bodyPr>
            <a:noAutofit/>
          </a:bodyPr>
          <a:lstStyle/>
          <a:p>
            <a:pPr algn="l"/>
            <a:r>
              <a:rPr lang="da-DK" sz="3200" dirty="0">
                <a:solidFill>
                  <a:srgbClr val="000000"/>
                </a:solidFill>
                <a:latin typeface="Calibri" panose="020F0502020204030204" pitchFamily="34" charset="0"/>
              </a:rPr>
              <a:t>5. Fastsættelse af kontingent</a:t>
            </a:r>
          </a:p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Bestyrelsen foreslår ændring i kontingentsatserne</a:t>
            </a: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AA09EB5-A95D-0FC6-ED71-6CA810354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947" y="2746093"/>
            <a:ext cx="8342026" cy="39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Formanden aflægger beretning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0206"/>
            <a:ext cx="9144000" cy="4593431"/>
          </a:xfrm>
        </p:spPr>
        <p:txBody>
          <a:bodyPr>
            <a:noAutofit/>
          </a:bodyPr>
          <a:lstStyle/>
          <a:p>
            <a:pPr algn="l"/>
            <a:r>
              <a:rPr lang="da-DK" sz="3200" dirty="0">
                <a:solidFill>
                  <a:srgbClr val="000000"/>
                </a:solidFill>
                <a:latin typeface="Calibri" panose="020F0502020204030204" pitchFamily="34" charset="0"/>
              </a:rPr>
              <a:t>6. Valg af formand </a:t>
            </a:r>
            <a:r>
              <a:rPr lang="da-DK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respektiv</a:t>
            </a:r>
            <a:r>
              <a:rPr lang="da-DK" sz="3200" dirty="0">
                <a:solidFill>
                  <a:srgbClr val="000000"/>
                </a:solidFill>
                <a:latin typeface="Calibri" panose="020F0502020204030204" pitchFamily="34" charset="0"/>
              </a:rPr>
              <a:t> kasserer</a:t>
            </a:r>
          </a:p>
          <a:p>
            <a:pPr algn="l"/>
            <a:endParaRPr lang="da-DK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sz="3200" dirty="0"/>
              <a:t>På valg: </a:t>
            </a:r>
          </a:p>
          <a:p>
            <a:pPr algn="l"/>
            <a:r>
              <a:rPr lang="da-DK" sz="3200" dirty="0"/>
              <a:t>Formand Casper Simonsen (genopstiller)</a:t>
            </a:r>
          </a:p>
          <a:p>
            <a:pPr algn="l"/>
            <a:endParaRPr lang="da-DK" sz="3200" dirty="0"/>
          </a:p>
          <a:p>
            <a:pPr algn="l"/>
            <a:r>
              <a:rPr lang="da-DK" sz="3200" dirty="0"/>
              <a:t>Ikke på valg: </a:t>
            </a:r>
          </a:p>
          <a:p>
            <a:pPr algn="l"/>
            <a:r>
              <a:rPr lang="da-DK" sz="3200" dirty="0"/>
              <a:t>Kasserer Anette Enghoff</a:t>
            </a:r>
            <a:endParaRPr lang="da-DK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9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409" y="1727479"/>
            <a:ext cx="9144000" cy="4593431"/>
          </a:xfrm>
        </p:spPr>
        <p:txBody>
          <a:bodyPr>
            <a:noAutofit/>
          </a:bodyPr>
          <a:lstStyle/>
          <a:p>
            <a:pPr algn="l"/>
            <a: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</a:rPr>
              <a:t>7. Valg af øvrige bestyrelsesmedlemmer og suppleanter</a:t>
            </a:r>
            <a:r>
              <a:rPr lang="da-DK" sz="3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da-DK" sz="1600" b="1" dirty="0"/>
              <a:t>Bestyrelsesmedlemmer:</a:t>
            </a:r>
          </a:p>
          <a:p>
            <a:pPr algn="l"/>
            <a:r>
              <a:rPr lang="da-DK" sz="1600" b="1" dirty="0"/>
              <a:t>På valg: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1600" dirty="0"/>
              <a:t>Kenneth Reeh (Næstformand) (genopstiller)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1600" dirty="0"/>
              <a:t>Jens Bertelsen (genopstiller)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a-DK" sz="1600" dirty="0"/>
              <a:t>Bo Nylandsted Larsen (genopstiller)</a:t>
            </a:r>
          </a:p>
          <a:p>
            <a:pPr algn="l"/>
            <a:endParaRPr lang="da-DK" sz="1600" b="1" dirty="0"/>
          </a:p>
          <a:p>
            <a:pPr algn="l"/>
            <a:r>
              <a:rPr lang="da-DK" sz="1600" b="1" dirty="0"/>
              <a:t>Ikke på valg:</a:t>
            </a:r>
            <a:r>
              <a:rPr lang="da-DK" sz="1600" dirty="0"/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/>
              <a:t>Christian Christiansen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/>
              <a:t>Henrik Bramsnæs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/>
              <a:t>Morten Langsted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/>
              <a:t>Lars Hegnet</a:t>
            </a: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0206"/>
            <a:ext cx="9144000" cy="4593431"/>
          </a:xfrm>
        </p:spPr>
        <p:txBody>
          <a:bodyPr>
            <a:noAutofit/>
          </a:bodyPr>
          <a:lstStyle/>
          <a:p>
            <a:pPr algn="l"/>
            <a: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</a:rPr>
              <a:t>7. Valg af øvrige bestyrelsesmedlemmer og suppleanter</a:t>
            </a:r>
            <a:r>
              <a:rPr lang="da-DK" sz="3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da-DK" sz="2000" b="1" dirty="0"/>
              <a:t>Suppleanter:</a:t>
            </a:r>
            <a:endParaRPr lang="da-DK" sz="2000" dirty="0"/>
          </a:p>
          <a:p>
            <a:pPr algn="l"/>
            <a:r>
              <a:rPr lang="da-DK" sz="2000" b="1" dirty="0"/>
              <a:t>På valg:</a:t>
            </a:r>
          </a:p>
          <a:p>
            <a:pPr algn="l"/>
            <a:endParaRPr lang="da-DK" sz="2000" dirty="0"/>
          </a:p>
          <a:p>
            <a:pPr lvl="0" algn="l"/>
            <a:r>
              <a:rPr lang="da-DK" sz="2000" dirty="0"/>
              <a:t>Camilla </a:t>
            </a:r>
            <a:r>
              <a:rPr lang="da-DK" sz="2000" dirty="0" err="1"/>
              <a:t>Weadon</a:t>
            </a:r>
            <a:r>
              <a:rPr lang="da-DK" sz="2000" dirty="0"/>
              <a:t> (genopstiller)</a:t>
            </a:r>
          </a:p>
          <a:p>
            <a:pPr lvl="0" algn="l"/>
            <a:r>
              <a:rPr lang="da-DK" sz="2000" dirty="0"/>
              <a:t>Omar Aryobi (genopstiller ikke)</a:t>
            </a:r>
          </a:p>
          <a:p>
            <a:pPr algn="l"/>
            <a:r>
              <a:rPr lang="da-DK" sz="2000" dirty="0"/>
              <a:t> </a:t>
            </a:r>
          </a:p>
          <a:p>
            <a:pPr algn="l"/>
            <a:r>
              <a:rPr lang="da-DK" sz="2000" b="1" dirty="0"/>
              <a:t>Kandidater:</a:t>
            </a:r>
          </a:p>
          <a:p>
            <a:pPr algn="l"/>
            <a:r>
              <a:rPr lang="da-DK" sz="2000" dirty="0"/>
              <a:t>Anders </a:t>
            </a:r>
            <a:r>
              <a:rPr lang="da-DK" sz="2000" dirty="0" err="1"/>
              <a:t>Øye</a:t>
            </a:r>
            <a:r>
              <a:rPr lang="da-DK" sz="2000" dirty="0"/>
              <a:t> stiller op som suppleant</a:t>
            </a:r>
          </a:p>
          <a:p>
            <a:pPr algn="l"/>
            <a:endParaRPr lang="da-D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8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0206"/>
            <a:ext cx="9144000" cy="4593431"/>
          </a:xfrm>
        </p:spPr>
        <p:txBody>
          <a:bodyPr>
            <a:no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8. Valg af 2 revisorer og 1 revisorsuppleant (eller ekstern revisor)</a:t>
            </a:r>
          </a:p>
          <a:p>
            <a:pPr algn="l"/>
            <a:endParaRPr lang="da-DK" sz="2000" b="1" dirty="0"/>
          </a:p>
          <a:p>
            <a:pPr algn="l"/>
            <a:r>
              <a:rPr lang="da-DK" sz="2000" dirty="0"/>
              <a:t>På valg: </a:t>
            </a:r>
          </a:p>
          <a:p>
            <a:pPr algn="l"/>
            <a:endParaRPr lang="da-DK" sz="2000" dirty="0"/>
          </a:p>
          <a:p>
            <a:pPr algn="l"/>
            <a:r>
              <a:rPr lang="da-DK" sz="2000" dirty="0"/>
              <a:t>Revisorfællesskabet i Lyngby </a:t>
            </a:r>
          </a:p>
          <a:p>
            <a:pPr algn="l"/>
            <a:r>
              <a:rPr lang="da-DK" sz="2000" dirty="0"/>
              <a:t>MBA Revision </a:t>
            </a:r>
            <a:r>
              <a:rPr lang="da-DK" sz="2000" dirty="0" err="1"/>
              <a:t>Aps</a:t>
            </a:r>
            <a:r>
              <a:rPr lang="da-DK" sz="2000" dirty="0"/>
              <a:t> </a:t>
            </a:r>
          </a:p>
          <a:p>
            <a:pPr algn="l"/>
            <a:r>
              <a:rPr lang="da-DK" sz="2000" dirty="0"/>
              <a:t>Lyngby Hovedgade 54 A, 1. sal </a:t>
            </a:r>
          </a:p>
          <a:p>
            <a:pPr algn="l"/>
            <a:r>
              <a:rPr lang="da-DK" sz="2000" dirty="0"/>
              <a:t>2800 </a:t>
            </a:r>
            <a:r>
              <a:rPr lang="da-DK" sz="2000" dirty="0" err="1"/>
              <a:t>Kgs</a:t>
            </a:r>
            <a:r>
              <a:rPr lang="da-DK" sz="2000" dirty="0"/>
              <a:t>. Lyngby</a:t>
            </a:r>
            <a:endParaRPr lang="da-D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0206"/>
            <a:ext cx="9144000" cy="4593431"/>
          </a:xfrm>
        </p:spPr>
        <p:txBody>
          <a:bodyPr>
            <a:noAutofit/>
          </a:bodyPr>
          <a:lstStyle/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Evt.</a:t>
            </a:r>
          </a:p>
          <a:p>
            <a:pPr algn="l"/>
            <a:endParaRPr lang="da-D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406" y="686595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0206"/>
            <a:ext cx="9144000" cy="4593431"/>
          </a:xfrm>
        </p:spPr>
        <p:txBody>
          <a:bodyPr>
            <a:noAutofit/>
          </a:bodyPr>
          <a:lstStyle/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4400" dirty="0">
                <a:solidFill>
                  <a:srgbClr val="000000"/>
                </a:solidFill>
                <a:latin typeface="Calibri" panose="020F0502020204030204" pitchFamily="34" charset="0"/>
              </a:rPr>
              <a:t>VSB længe leve</a:t>
            </a:r>
          </a:p>
          <a:p>
            <a:endParaRPr lang="da-DK" sz="4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4400" dirty="0">
                <a:solidFill>
                  <a:srgbClr val="000000"/>
                </a:solidFill>
                <a:latin typeface="Calibri" panose="020F0502020204030204" pitchFamily="34" charset="0"/>
              </a:rPr>
              <a:t>Tak for i aften</a:t>
            </a:r>
          </a:p>
          <a:p>
            <a:endParaRPr lang="da-DK" sz="4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</a:rPr>
              <a:t>Vi ses på banerne</a:t>
            </a:r>
          </a:p>
          <a:p>
            <a:pPr algn="l"/>
            <a:endParaRPr lang="da-D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400"/>
              </a:lnSpc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da-DK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a-DK" sz="4000" dirty="0"/>
          </a:p>
          <a:p>
            <a:pPr>
              <a:lnSpc>
                <a:spcPts val="1400"/>
              </a:lnSpc>
            </a:pPr>
            <a:endParaRPr lang="da-DK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0519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a-DK" sz="1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Medlemsstatust</a:t>
            </a:r>
            <a:r>
              <a:rPr lang="da-DK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1.310 medlemmer (DIF-medlemstal 1.536) </a:t>
            </a:r>
          </a:p>
          <a:p>
            <a:pPr marL="285750" indent="-285750" algn="l">
              <a:buFontTx/>
              <a:buChar char="-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983 drenge/herre og 327 piger/kvinder</a:t>
            </a:r>
          </a:p>
          <a:p>
            <a:pPr marL="285750" indent="-285750" algn="l">
              <a:buFontTx/>
              <a:buChar char="-"/>
            </a:pPr>
            <a:endParaRPr lang="da-DK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da-DK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Isoleret flot, men giver pres på baner og i træningen</a:t>
            </a:r>
          </a:p>
          <a:p>
            <a:pPr marL="285750" indent="-285750" algn="l">
              <a:buFontTx/>
              <a:buChar char="-"/>
            </a:pPr>
            <a:endParaRPr lang="da-DK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Bestyrelsen sætter </a:t>
            </a:r>
            <a:r>
              <a:rPr lang="da-DK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kvalitet over kvantitet</a:t>
            </a: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derfor medlemsstop på enkelte årgange</a:t>
            </a:r>
          </a:p>
          <a:p>
            <a:pPr marL="285750" indent="-285750" algn="l">
              <a:buFontTx/>
              <a:buChar char="-"/>
            </a:pPr>
            <a:endParaRPr lang="da-DK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a-DK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Ny kunstbane i Virum </a:t>
            </a:r>
            <a:endParaRPr lang="da-DK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da-DK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0275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Medlemsundersøgelse</a:t>
            </a:r>
          </a:p>
          <a:p>
            <a:pPr algn="l"/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kategorien “Klubliv” scorer vi en rating på 75 (ud af 100)</a:t>
            </a:r>
          </a:p>
          <a:p>
            <a:pPr marL="342900" indent="-342900" algn="l">
              <a:buFontTx/>
              <a:buChar char="-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Priser og produkter (81 ud af 100)</a:t>
            </a: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Træning (77 ud af 100</a:t>
            </a:r>
            <a:r>
              <a:rPr lang="da-DK" sz="18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Fysiske rammer og udvikling (58 ud af 100) </a:t>
            </a: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43EB7-5C33-4FEB-B4BE-681409D45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987" y="715170"/>
            <a:ext cx="9144000" cy="813593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VSB Generalforsamling 27. februar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D69612-B622-4DC7-B924-1B24844A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987" y="1713094"/>
            <a:ext cx="9144000" cy="4164806"/>
          </a:xfrm>
        </p:spPr>
        <p:txBody>
          <a:bodyPr>
            <a:no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Frivillige kræfter</a:t>
            </a:r>
          </a:p>
          <a:p>
            <a:pPr algn="l"/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DEE6340-6280-7CC8-5D3B-621D0F5FE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8" b="19639"/>
          <a:stretch/>
        </p:blipFill>
        <p:spPr bwMode="auto">
          <a:xfrm>
            <a:off x="1061570" y="1469157"/>
            <a:ext cx="4132522" cy="51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61EBC2C-D3C3-FD3D-1203-D6B3D8347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8" b="19545"/>
          <a:stretch/>
        </p:blipFill>
        <p:spPr bwMode="auto">
          <a:xfrm>
            <a:off x="6195697" y="1497944"/>
            <a:ext cx="3831748" cy="50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738B881-8E1D-7D91-4422-6652245BC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647" y="331545"/>
            <a:ext cx="5004173" cy="619491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9F7C5A3-2324-B0D7-E728-5D7C5FF1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" y="295232"/>
            <a:ext cx="7073957" cy="5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31C8457-38E0-2774-4890-EBA9CB5E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50" y="295231"/>
            <a:ext cx="7237294" cy="542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1B53BC5-FC0A-1EC3-15D2-4A49B3C2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2" y="514437"/>
            <a:ext cx="7682861" cy="57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48BC6497-0517-9B69-6900-6122AC73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32" y="33263"/>
            <a:ext cx="7237294" cy="54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ED7332D-6225-9DF0-5ED0-CE6EE208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90" y="101898"/>
            <a:ext cx="4990655" cy="665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7CC8A39E-4F37-D370-BD94-2583281F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76" y="101897"/>
            <a:ext cx="4771732" cy="63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1EC49D0-743E-FCB3-068A-7B1F87D4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16" y="33263"/>
            <a:ext cx="5061938" cy="67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8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6559E0E-347A-CE52-E440-91B449CEC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832255"/>
            <a:ext cx="9198769" cy="54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177425-2313-4759-85D3-6DF4C15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44" y="347663"/>
            <a:ext cx="17383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7AED89A-011C-EAE4-3310-A336DDCA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9" y="350977"/>
            <a:ext cx="8208060" cy="615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B7E632CE-D2BA-5ED1-FEA7-C13B8975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0" y="347663"/>
            <a:ext cx="8405769" cy="630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5880059-2EE2-C5E1-5C68-2DA833B6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70" y="371855"/>
            <a:ext cx="8341256" cy="62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</TotalTime>
  <Words>1004</Words>
  <Application>Microsoft Office PowerPoint</Application>
  <PresentationFormat>Widescreen</PresentationFormat>
  <Paragraphs>417</Paragraphs>
  <Slides>35</Slides>
  <Notes>35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PowerPoint-præsentation</vt:lpstr>
      <vt:lpstr>PowerPoint-præsentation</vt:lpstr>
      <vt:lpstr>PowerPoint-præsentation</vt:lpstr>
      <vt:lpstr>PowerPoint-præsentation</vt:lpstr>
      <vt:lpstr>VSB Generalforsamling 27. februar 2023</vt:lpstr>
      <vt:lpstr>PowerPoint-præsentation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PowerPoint-præsentation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  <vt:lpstr>VSB Generalforsamling 27. februar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VSB Generalforsamling 24. februar 2022</dc:title>
  <dc:creator>Casper Simonsen</dc:creator>
  <cp:lastModifiedBy>Casper Simonsen</cp:lastModifiedBy>
  <cp:revision>2</cp:revision>
  <dcterms:created xsi:type="dcterms:W3CDTF">2022-02-22T09:47:04Z</dcterms:created>
  <dcterms:modified xsi:type="dcterms:W3CDTF">2023-02-26T19:42:53Z</dcterms:modified>
</cp:coreProperties>
</file>